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theme/theme3.xml" ContentType="application/vnd.openxmlformats-officedocument.theme+xml"/>
  <Override PartName="/ppt/slideLayouts/slideLayout5.xml" ContentType="application/vnd.openxmlformats-officedocument.presentationml.slideLayout+xml"/>
  <Override PartName="/ppt/theme/theme4.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5.xml" ContentType="application/vnd.openxmlformats-officedocument.theme+xml"/>
  <Override PartName="/ppt/slideLayouts/slideLayout8.xml" ContentType="application/vnd.openxmlformats-officedocument.presentationml.slideLayout+xml"/>
  <Override PartName="/ppt/theme/theme6.xml" ContentType="application/vnd.openxmlformats-officedocument.theme+xml"/>
  <Override PartName="/ppt/slideLayouts/slideLayout9.xml" ContentType="application/vnd.openxmlformats-officedocument.presentationml.slideLayout+xml"/>
  <Override PartName="/ppt/theme/theme7.xml" ContentType="application/vnd.openxmlformats-officedocument.theme+xml"/>
  <Override PartName="/ppt/slideLayouts/slideLayout10.xml" ContentType="application/vnd.openxmlformats-officedocument.presentationml.slideLayout+xml"/>
  <Override PartName="/ppt/theme/theme8.xml" ContentType="application/vnd.openxmlformats-officedocument.theme+xml"/>
  <Override PartName="/ppt/slideLayouts/slideLayout11.xml" ContentType="application/vnd.openxmlformats-officedocument.presentationml.slideLayout+xml"/>
  <Override PartName="/ppt/theme/theme9.xml" ContentType="application/vnd.openxmlformats-officedocument.theme+xml"/>
  <Override PartName="/ppt/slideLayouts/slideLayout12.xml" ContentType="application/vnd.openxmlformats-officedocument.presentationml.slideLayout+xml"/>
  <Override PartName="/ppt/theme/theme10.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11.xml" ContentType="application/vnd.openxmlformats-officedocument.theme+xml"/>
  <Override PartName="/ppt/slideLayouts/slideLayout15.xml" ContentType="application/vnd.openxmlformats-officedocument.presentationml.slideLayout+xml"/>
  <Override PartName="/ppt/theme/theme12.xml" ContentType="application/vnd.openxmlformats-officedocument.theme+xml"/>
  <Override PartName="/ppt/slideLayouts/slideLayout16.xml" ContentType="application/vnd.openxmlformats-officedocument.presentationml.slideLayout+xml"/>
  <Override PartName="/ppt/theme/theme13.xml" ContentType="application/vnd.openxmlformats-officedocument.theme+xml"/>
  <Override PartName="/ppt/slideLayouts/slideLayout17.xml" ContentType="application/vnd.openxmlformats-officedocument.presentationml.slideLayout+xml"/>
  <Override PartName="/ppt/theme/theme14.xml" ContentType="application/vnd.openxmlformats-officedocument.theme+xml"/>
  <Override PartName="/ppt/slideLayouts/slideLayout18.xml" ContentType="application/vnd.openxmlformats-officedocument.presentationml.slideLayout+xml"/>
  <Override PartName="/ppt/theme/theme15.xml" ContentType="application/vnd.openxmlformats-officedocument.theme+xml"/>
  <Override PartName="/ppt/slideLayouts/slideLayout19.xml" ContentType="application/vnd.openxmlformats-officedocument.presentationml.slideLayout+xml"/>
  <Override PartName="/ppt/theme/theme16.xml" ContentType="application/vnd.openxmlformats-officedocument.theme+xml"/>
  <Override PartName="/ppt/slideLayouts/slideLayout20.xml" ContentType="application/vnd.openxmlformats-officedocument.presentationml.slideLayout+xml"/>
  <Override PartName="/ppt/theme/theme17.xml" ContentType="application/vnd.openxmlformats-officedocument.theme+xml"/>
  <Override PartName="/ppt/slideLayouts/slideLayout21.xml" ContentType="application/vnd.openxmlformats-officedocument.presentationml.slideLayout+xml"/>
  <Override PartName="/ppt/theme/theme18.xml" ContentType="application/vnd.openxmlformats-officedocument.theme+xml"/>
  <Override PartName="/ppt/slideLayouts/slideLayout22.xml" ContentType="application/vnd.openxmlformats-officedocument.presentationml.slideLayout+xml"/>
  <Override PartName="/ppt/theme/theme19.xml" ContentType="application/vnd.openxmlformats-officedocument.theme+xml"/>
  <Override PartName="/ppt/slideLayouts/slideLayout23.xml" ContentType="application/vnd.openxmlformats-officedocument.presentationml.slideLayout+xml"/>
  <Override PartName="/ppt/theme/theme20.xml" ContentType="application/vnd.openxmlformats-officedocument.theme+xml"/>
  <Override PartName="/ppt/theme/theme21.xml" ContentType="application/vnd.openxmlformats-officedocument.theme+xml"/>
  <Override PartName="/ppt/theme/theme2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4" r:id="rId1"/>
    <p:sldMasterId id="2147483692" r:id="rId2"/>
    <p:sldMasterId id="2147483676" r:id="rId3"/>
    <p:sldMasterId id="2147483704" r:id="rId4"/>
    <p:sldMasterId id="2147483702" r:id="rId5"/>
    <p:sldMasterId id="2147483666" r:id="rId6"/>
    <p:sldMasterId id="2147483694" r:id="rId7"/>
    <p:sldMasterId id="2147483678" r:id="rId8"/>
    <p:sldMasterId id="2147483668" r:id="rId9"/>
    <p:sldMasterId id="2147483700" r:id="rId10"/>
    <p:sldMasterId id="2147483662" r:id="rId11"/>
    <p:sldMasterId id="2147483710" r:id="rId12"/>
    <p:sldMasterId id="2147483712" r:id="rId13"/>
    <p:sldMasterId id="2147483714" r:id="rId14"/>
    <p:sldMasterId id="2147483664" r:id="rId15"/>
    <p:sldMasterId id="2147483670" r:id="rId16"/>
    <p:sldMasterId id="2147483734" r:id="rId17"/>
    <p:sldMasterId id="2147483736" r:id="rId18"/>
    <p:sldMasterId id="2147483738" r:id="rId19"/>
    <p:sldMasterId id="2147483740" r:id="rId20"/>
  </p:sldMasterIdLst>
  <p:notesMasterIdLst>
    <p:notesMasterId r:id="rId50"/>
  </p:notesMasterIdLst>
  <p:handoutMasterIdLst>
    <p:handoutMasterId r:id="rId51"/>
  </p:handoutMasterIdLst>
  <p:sldIdLst>
    <p:sldId id="256" r:id="rId21"/>
    <p:sldId id="258" r:id="rId22"/>
    <p:sldId id="282" r:id="rId23"/>
    <p:sldId id="291" r:id="rId24"/>
    <p:sldId id="292" r:id="rId25"/>
    <p:sldId id="314" r:id="rId26"/>
    <p:sldId id="262" r:id="rId27"/>
    <p:sldId id="265" r:id="rId28"/>
    <p:sldId id="261" r:id="rId29"/>
    <p:sldId id="266" r:id="rId30"/>
    <p:sldId id="285" r:id="rId31"/>
    <p:sldId id="284" r:id="rId32"/>
    <p:sldId id="286" r:id="rId33"/>
    <p:sldId id="287" r:id="rId34"/>
    <p:sldId id="288" r:id="rId35"/>
    <p:sldId id="277" r:id="rId36"/>
    <p:sldId id="280" r:id="rId37"/>
    <p:sldId id="268" r:id="rId38"/>
    <p:sldId id="269" r:id="rId39"/>
    <p:sldId id="276" r:id="rId40"/>
    <p:sldId id="293" r:id="rId41"/>
    <p:sldId id="257" r:id="rId42"/>
    <p:sldId id="281" r:id="rId43"/>
    <p:sldId id="272" r:id="rId44"/>
    <p:sldId id="273" r:id="rId45"/>
    <p:sldId id="274" r:id="rId46"/>
    <p:sldId id="279" r:id="rId47"/>
    <p:sldId id="315" r:id="rId48"/>
    <p:sldId id="316" r:id="rId49"/>
  </p:sldIdLst>
  <p:sldSz cx="9144000" cy="6858000" type="screen4x3"/>
  <p:notesSz cx="7010400" cy="9296400"/>
  <p:defaultTextStyle>
    <a:defPPr>
      <a:defRPr lang="en-US"/>
    </a:defPPr>
    <a:lvl1pPr marL="0" algn="l" defTabSz="457039" rtl="0" eaLnBrk="1" latinLnBrk="0" hangingPunct="1">
      <a:defRPr sz="1800" kern="1200">
        <a:solidFill>
          <a:schemeClr val="tx1"/>
        </a:solidFill>
        <a:latin typeface="+mn-lt"/>
        <a:ea typeface="+mn-ea"/>
        <a:cs typeface="+mn-cs"/>
      </a:defRPr>
    </a:lvl1pPr>
    <a:lvl2pPr marL="457039" algn="l" defTabSz="457039" rtl="0" eaLnBrk="1" latinLnBrk="0" hangingPunct="1">
      <a:defRPr sz="1800" kern="1200">
        <a:solidFill>
          <a:schemeClr val="tx1"/>
        </a:solidFill>
        <a:latin typeface="+mn-lt"/>
        <a:ea typeface="+mn-ea"/>
        <a:cs typeface="+mn-cs"/>
      </a:defRPr>
    </a:lvl2pPr>
    <a:lvl3pPr marL="914078" algn="l" defTabSz="457039" rtl="0" eaLnBrk="1" latinLnBrk="0" hangingPunct="1">
      <a:defRPr sz="1800" kern="1200">
        <a:solidFill>
          <a:schemeClr val="tx1"/>
        </a:solidFill>
        <a:latin typeface="+mn-lt"/>
        <a:ea typeface="+mn-ea"/>
        <a:cs typeface="+mn-cs"/>
      </a:defRPr>
    </a:lvl3pPr>
    <a:lvl4pPr marL="1371118" algn="l" defTabSz="457039" rtl="0" eaLnBrk="1" latinLnBrk="0" hangingPunct="1">
      <a:defRPr sz="1800" kern="1200">
        <a:solidFill>
          <a:schemeClr val="tx1"/>
        </a:solidFill>
        <a:latin typeface="+mn-lt"/>
        <a:ea typeface="+mn-ea"/>
        <a:cs typeface="+mn-cs"/>
      </a:defRPr>
    </a:lvl4pPr>
    <a:lvl5pPr marL="1828156" algn="l" defTabSz="457039" rtl="0" eaLnBrk="1" latinLnBrk="0" hangingPunct="1">
      <a:defRPr sz="1800" kern="1200">
        <a:solidFill>
          <a:schemeClr val="tx1"/>
        </a:solidFill>
        <a:latin typeface="+mn-lt"/>
        <a:ea typeface="+mn-ea"/>
        <a:cs typeface="+mn-cs"/>
      </a:defRPr>
    </a:lvl5pPr>
    <a:lvl6pPr marL="2285195" algn="l" defTabSz="457039" rtl="0" eaLnBrk="1" latinLnBrk="0" hangingPunct="1">
      <a:defRPr sz="1800" kern="1200">
        <a:solidFill>
          <a:schemeClr val="tx1"/>
        </a:solidFill>
        <a:latin typeface="+mn-lt"/>
        <a:ea typeface="+mn-ea"/>
        <a:cs typeface="+mn-cs"/>
      </a:defRPr>
    </a:lvl6pPr>
    <a:lvl7pPr marL="2742234" algn="l" defTabSz="457039" rtl="0" eaLnBrk="1" latinLnBrk="0" hangingPunct="1">
      <a:defRPr sz="1800" kern="1200">
        <a:solidFill>
          <a:schemeClr val="tx1"/>
        </a:solidFill>
        <a:latin typeface="+mn-lt"/>
        <a:ea typeface="+mn-ea"/>
        <a:cs typeface="+mn-cs"/>
      </a:defRPr>
    </a:lvl7pPr>
    <a:lvl8pPr marL="3199272" algn="l" defTabSz="457039" rtl="0" eaLnBrk="1" latinLnBrk="0" hangingPunct="1">
      <a:defRPr sz="1800" kern="1200">
        <a:solidFill>
          <a:schemeClr val="tx1"/>
        </a:solidFill>
        <a:latin typeface="+mn-lt"/>
        <a:ea typeface="+mn-ea"/>
        <a:cs typeface="+mn-cs"/>
      </a:defRPr>
    </a:lvl8pPr>
    <a:lvl9pPr marL="3656312" algn="l" defTabSz="457039"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15:clr>
            <a:srgbClr val="A4A3A4"/>
          </p15:clr>
        </p15:guide>
        <p15:guide id="2" pos="73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99A"/>
    <a:srgbClr val="A40418"/>
    <a:srgbClr val="005191"/>
    <a:srgbClr val="CA0C11"/>
    <a:srgbClr val="005294"/>
    <a:srgbClr val="004F8E"/>
    <a:srgbClr val="0E3C75"/>
    <a:srgbClr val="D50F1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348" autoAdjust="0"/>
    <p:restoredTop sz="86395" autoAdjust="0"/>
  </p:normalViewPr>
  <p:slideViewPr>
    <p:cSldViewPr snapToGrid="0" snapToObjects="1">
      <p:cViewPr varScale="1">
        <p:scale>
          <a:sx n="110" d="100"/>
          <a:sy n="110" d="100"/>
        </p:scale>
        <p:origin x="1216" y="168"/>
      </p:cViewPr>
      <p:guideLst>
        <p:guide orient="horz"/>
        <p:guide pos="738"/>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6.xml"/><Relationship Id="rId39" Type="http://schemas.openxmlformats.org/officeDocument/2006/relationships/slide" Target="slides/slide19.xml"/><Relationship Id="rId21" Type="http://schemas.openxmlformats.org/officeDocument/2006/relationships/slide" Target="slides/slide1.xml"/><Relationship Id="rId34" Type="http://schemas.openxmlformats.org/officeDocument/2006/relationships/slide" Target="slides/slide14.xml"/><Relationship Id="rId42" Type="http://schemas.openxmlformats.org/officeDocument/2006/relationships/slide" Target="slides/slide22.xml"/><Relationship Id="rId47" Type="http://schemas.openxmlformats.org/officeDocument/2006/relationships/slide" Target="slides/slide27.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9.xml"/><Relationship Id="rId11" Type="http://schemas.openxmlformats.org/officeDocument/2006/relationships/slideMaster" Target="slideMasters/slideMaster11.xml"/><Relationship Id="rId24" Type="http://schemas.openxmlformats.org/officeDocument/2006/relationships/slide" Target="slides/slide4.xml"/><Relationship Id="rId32" Type="http://schemas.openxmlformats.org/officeDocument/2006/relationships/slide" Target="slides/slide12.xml"/><Relationship Id="rId37" Type="http://schemas.openxmlformats.org/officeDocument/2006/relationships/slide" Target="slides/slide17.xml"/><Relationship Id="rId40" Type="http://schemas.openxmlformats.org/officeDocument/2006/relationships/slide" Target="slides/slide20.xml"/><Relationship Id="rId45" Type="http://schemas.openxmlformats.org/officeDocument/2006/relationships/slide" Target="slides/slide25.xml"/><Relationship Id="rId53" Type="http://schemas.openxmlformats.org/officeDocument/2006/relationships/viewProps" Target="viewProps.xml"/><Relationship Id="rId5" Type="http://schemas.openxmlformats.org/officeDocument/2006/relationships/slideMaster" Target="slideMasters/slideMaster5.xml"/><Relationship Id="rId10" Type="http://schemas.openxmlformats.org/officeDocument/2006/relationships/slideMaster" Target="slideMasters/slideMaster10.xml"/><Relationship Id="rId19" Type="http://schemas.openxmlformats.org/officeDocument/2006/relationships/slideMaster" Target="slideMasters/slideMaster19.xml"/><Relationship Id="rId31" Type="http://schemas.openxmlformats.org/officeDocument/2006/relationships/slide" Target="slides/slide11.xml"/><Relationship Id="rId44" Type="http://schemas.openxmlformats.org/officeDocument/2006/relationships/slide" Target="slides/slide24.xml"/><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2.xml"/><Relationship Id="rId27" Type="http://schemas.openxmlformats.org/officeDocument/2006/relationships/slide" Target="slides/slide7.xml"/><Relationship Id="rId30" Type="http://schemas.openxmlformats.org/officeDocument/2006/relationships/slide" Target="slides/slide10.xml"/><Relationship Id="rId35" Type="http://schemas.openxmlformats.org/officeDocument/2006/relationships/slide" Target="slides/slide15.xml"/><Relationship Id="rId43" Type="http://schemas.openxmlformats.org/officeDocument/2006/relationships/slide" Target="slides/slide23.xml"/><Relationship Id="rId48" Type="http://schemas.openxmlformats.org/officeDocument/2006/relationships/slide" Target="slides/slide28.xml"/><Relationship Id="rId8" Type="http://schemas.openxmlformats.org/officeDocument/2006/relationships/slideMaster" Target="slideMasters/slideMaster8.xml"/><Relationship Id="rId51" Type="http://schemas.openxmlformats.org/officeDocument/2006/relationships/handoutMaster" Target="handoutMasters/handoutMaster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5.xml"/><Relationship Id="rId33" Type="http://schemas.openxmlformats.org/officeDocument/2006/relationships/slide" Target="slides/slide13.xml"/><Relationship Id="rId38" Type="http://schemas.openxmlformats.org/officeDocument/2006/relationships/slide" Target="slides/slide18.xml"/><Relationship Id="rId46" Type="http://schemas.openxmlformats.org/officeDocument/2006/relationships/slide" Target="slides/slide26.xml"/><Relationship Id="rId20" Type="http://schemas.openxmlformats.org/officeDocument/2006/relationships/slideMaster" Target="slideMasters/slideMaster20.xml"/><Relationship Id="rId41" Type="http://schemas.openxmlformats.org/officeDocument/2006/relationships/slide" Target="slides/slide21.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3.xml"/><Relationship Id="rId28" Type="http://schemas.openxmlformats.org/officeDocument/2006/relationships/slide" Target="slides/slide8.xml"/><Relationship Id="rId36" Type="http://schemas.openxmlformats.org/officeDocument/2006/relationships/slide" Target="slides/slide16.xml"/><Relationship Id="rId49" Type="http://schemas.openxmlformats.org/officeDocument/2006/relationships/slide" Target="slides/slide2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2EBEC6BF-855C-1F4B-8DBD-06C607AD78BD}" type="datetimeFigureOut">
              <a:rPr lang="en-US" smtClean="0"/>
              <a:t>1/14/21</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FFA32809-CFA6-4740-90F9-9C01B81C35CE}" type="slidenum">
              <a:rPr lang="en-US" smtClean="0"/>
              <a:t>‹#›</a:t>
            </a:fld>
            <a:endParaRPr lang="en-US"/>
          </a:p>
        </p:txBody>
      </p:sp>
    </p:spTree>
    <p:extLst>
      <p:ext uri="{BB962C8B-B14F-4D97-AF65-F5344CB8AC3E}">
        <p14:creationId xmlns:p14="http://schemas.microsoft.com/office/powerpoint/2010/main" val="8026801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CA"/>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18A15DB9-A7B7-4D0E-9CBF-186665603142}" type="datetimeFigureOut">
              <a:rPr lang="en-CA" smtClean="0"/>
              <a:t>2021-01-14</a:t>
            </a:fld>
            <a:endParaRPr lang="en-CA"/>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CA"/>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CA"/>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ECA976B7-9E44-442A-B3A1-0FA3F3B4A45B}" type="slidenum">
              <a:rPr lang="en-CA" smtClean="0"/>
              <a:t>‹#›</a:t>
            </a:fld>
            <a:endParaRPr lang="en-CA"/>
          </a:p>
        </p:txBody>
      </p:sp>
    </p:spTree>
    <p:extLst>
      <p:ext uri="{BB962C8B-B14F-4D97-AF65-F5344CB8AC3E}">
        <p14:creationId xmlns:p14="http://schemas.microsoft.com/office/powerpoint/2010/main" val="16980138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a:t>“20 ways for researchers and REBs to just suck less in Indigenous research” – Presentation by Julie Bull, Dec. 10, 2020</a:t>
            </a:r>
            <a:endParaRPr lang="en-CA" sz="2400" dirty="0"/>
          </a:p>
        </p:txBody>
      </p:sp>
      <p:sp>
        <p:nvSpPr>
          <p:cNvPr id="4" name="Slide Number Placeholder 3"/>
          <p:cNvSpPr>
            <a:spLocks noGrp="1"/>
          </p:cNvSpPr>
          <p:nvPr>
            <p:ph type="sldNum" sz="quarter" idx="10"/>
          </p:nvPr>
        </p:nvSpPr>
        <p:spPr/>
        <p:txBody>
          <a:bodyPr/>
          <a:lstStyle/>
          <a:p>
            <a:fld id="{ECA976B7-9E44-442A-B3A1-0FA3F3B4A45B}" type="slidenum">
              <a:rPr lang="en-CA" smtClean="0"/>
              <a:t>4</a:t>
            </a:fld>
            <a:endParaRPr lang="en-CA"/>
          </a:p>
        </p:txBody>
      </p:sp>
    </p:spTree>
    <p:extLst>
      <p:ext uri="{BB962C8B-B14F-4D97-AF65-F5344CB8AC3E}">
        <p14:creationId xmlns:p14="http://schemas.microsoft.com/office/powerpoint/2010/main" val="8102585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Question:</a:t>
            </a:r>
            <a:r>
              <a:rPr lang="en-US" baseline="0" dirty="0"/>
              <a:t> What happens if I want to make changes after approval? </a:t>
            </a:r>
            <a:endParaRPr lang="en-CA" dirty="0"/>
          </a:p>
        </p:txBody>
      </p:sp>
      <p:sp>
        <p:nvSpPr>
          <p:cNvPr id="4" name="Slide Number Placeholder 3"/>
          <p:cNvSpPr>
            <a:spLocks noGrp="1"/>
          </p:cNvSpPr>
          <p:nvPr>
            <p:ph type="sldNum" sz="quarter" idx="10"/>
          </p:nvPr>
        </p:nvSpPr>
        <p:spPr/>
        <p:txBody>
          <a:bodyPr/>
          <a:lstStyle/>
          <a:p>
            <a:fld id="{ECA976B7-9E44-442A-B3A1-0FA3F3B4A45B}" type="slidenum">
              <a:rPr lang="en-CA" smtClean="0"/>
              <a:t>13</a:t>
            </a:fld>
            <a:endParaRPr lang="en-CA"/>
          </a:p>
        </p:txBody>
      </p:sp>
    </p:spTree>
    <p:extLst>
      <p:ext uri="{BB962C8B-B14F-4D97-AF65-F5344CB8AC3E}">
        <p14:creationId xmlns:p14="http://schemas.microsoft.com/office/powerpoint/2010/main" val="21557698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ECA976B7-9E44-442A-B3A1-0FA3F3B4A45B}" type="slidenum">
              <a:rPr lang="en-CA" smtClean="0"/>
              <a:t>14</a:t>
            </a:fld>
            <a:endParaRPr lang="en-CA"/>
          </a:p>
        </p:txBody>
      </p:sp>
    </p:spTree>
    <p:extLst>
      <p:ext uri="{BB962C8B-B14F-4D97-AF65-F5344CB8AC3E}">
        <p14:creationId xmlns:p14="http://schemas.microsoft.com/office/powerpoint/2010/main" val="13880888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A</a:t>
            </a:r>
            <a:r>
              <a:rPr lang="en-CA" baseline="0" dirty="0"/>
              <a:t> few q</a:t>
            </a:r>
            <a:r>
              <a:rPr lang="en-CA" dirty="0"/>
              <a:t>uestions</a:t>
            </a:r>
            <a:r>
              <a:rPr lang="en-CA" baseline="0" dirty="0"/>
              <a:t> from people having difficulty accessing and reading information online. A PDF of the application can be created and downloaded -  you can see this action on the ‘homepage’ of your study, “create PDF” and work off the PDF, offline or hardcopy. The information will then need to be put back into the online form. Also there is the “Centre for Accessible Learning” that is a resource for all students. </a:t>
            </a:r>
            <a:endParaRPr lang="en-CA" dirty="0"/>
          </a:p>
        </p:txBody>
      </p:sp>
      <p:sp>
        <p:nvSpPr>
          <p:cNvPr id="4" name="Slide Number Placeholder 3"/>
          <p:cNvSpPr>
            <a:spLocks noGrp="1"/>
          </p:cNvSpPr>
          <p:nvPr>
            <p:ph type="sldNum" sz="quarter" idx="10"/>
          </p:nvPr>
        </p:nvSpPr>
        <p:spPr/>
        <p:txBody>
          <a:bodyPr/>
          <a:lstStyle/>
          <a:p>
            <a:fld id="{ECA976B7-9E44-442A-B3A1-0FA3F3B4A45B}" type="slidenum">
              <a:rPr lang="en-CA" smtClean="0"/>
              <a:t>15</a:t>
            </a:fld>
            <a:endParaRPr lang="en-CA"/>
          </a:p>
        </p:txBody>
      </p:sp>
    </p:spTree>
    <p:extLst>
      <p:ext uri="{BB962C8B-B14F-4D97-AF65-F5344CB8AC3E}">
        <p14:creationId xmlns:p14="http://schemas.microsoft.com/office/powerpoint/2010/main" val="8628498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Question:</a:t>
            </a:r>
            <a:r>
              <a:rPr lang="en-CA" baseline="0" dirty="0"/>
              <a:t> Who reviews my research ethics application? </a:t>
            </a:r>
          </a:p>
          <a:p>
            <a:r>
              <a:rPr lang="en-CA" baseline="0" dirty="0"/>
              <a:t>Answer: risks and proportionate review</a:t>
            </a:r>
          </a:p>
          <a:p>
            <a:r>
              <a:rPr lang="en-CA" dirty="0"/>
              <a:t>Question:</a:t>
            </a:r>
            <a:r>
              <a:rPr lang="en-CA" baseline="0" dirty="0"/>
              <a:t> </a:t>
            </a:r>
            <a:r>
              <a:rPr lang="en-US" baseline="0" dirty="0"/>
              <a:t>Is the feedback from the Boar final or there is room for discussion and negotiation (if one has good reasons to disagree)?</a:t>
            </a:r>
          </a:p>
          <a:p>
            <a:r>
              <a:rPr lang="en-US" baseline="0" dirty="0"/>
              <a:t>Answer: Again see the research ethics review process as a conversation, with questions and answers. We will likely have questions for you – and you will be able to answer these questions.</a:t>
            </a:r>
            <a:endParaRPr lang="en-CA" baseline="0" dirty="0"/>
          </a:p>
          <a:p>
            <a:r>
              <a:rPr lang="en-CA" dirty="0"/>
              <a:t>Question: </a:t>
            </a:r>
            <a:r>
              <a:rPr lang="en-US" dirty="0"/>
              <a:t>How many weeks do you normally need to review an application, and how many do you need after COVID-19?</a:t>
            </a:r>
            <a:endParaRPr lang="en-CA" dirty="0"/>
          </a:p>
        </p:txBody>
      </p:sp>
      <p:sp>
        <p:nvSpPr>
          <p:cNvPr id="4" name="Slide Number Placeholder 3"/>
          <p:cNvSpPr>
            <a:spLocks noGrp="1"/>
          </p:cNvSpPr>
          <p:nvPr>
            <p:ph type="sldNum" sz="quarter" idx="10"/>
          </p:nvPr>
        </p:nvSpPr>
        <p:spPr/>
        <p:txBody>
          <a:bodyPr/>
          <a:lstStyle/>
          <a:p>
            <a:fld id="{ECA976B7-9E44-442A-B3A1-0FA3F3B4A45B}" type="slidenum">
              <a:rPr lang="en-CA" smtClean="0"/>
              <a:t>17</a:t>
            </a:fld>
            <a:endParaRPr lang="en-CA"/>
          </a:p>
        </p:txBody>
      </p:sp>
    </p:spTree>
    <p:extLst>
      <p:ext uri="{BB962C8B-B14F-4D97-AF65-F5344CB8AC3E}">
        <p14:creationId xmlns:p14="http://schemas.microsoft.com/office/powerpoint/2010/main" val="15075491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Question:</a:t>
            </a:r>
            <a:r>
              <a:rPr lang="en-US" baseline="0" dirty="0"/>
              <a:t> How much do I need to tell research ethics about my research? What if it is a really controversial topic?</a:t>
            </a:r>
          </a:p>
          <a:p>
            <a:r>
              <a:rPr lang="en-US" baseline="0" dirty="0"/>
              <a:t>Also: My participant group is very narrow. Will it look like I am discriminating?</a:t>
            </a:r>
          </a:p>
          <a:p>
            <a:r>
              <a:rPr lang="en-US" baseline="0" dirty="0"/>
              <a:t>Answer: The research ethics Board needs to understand the context of your study and the potential risks and benefits to the participants. This means that we need all the details related to how your study will be conducted – this is why the research ethics application includes such detailed questions. If you don’t put this detail in, the reviewers may not understand your research and may have many questions for you.  </a:t>
            </a:r>
            <a:endParaRPr lang="en-US" dirty="0"/>
          </a:p>
          <a:p>
            <a:r>
              <a:rPr lang="en-US" dirty="0"/>
              <a:t>Question</a:t>
            </a:r>
            <a:r>
              <a:rPr lang="en-US" baseline="0" dirty="0"/>
              <a:t> about honorariums and coercion:</a:t>
            </a:r>
            <a:endParaRPr lang="en-US" dirty="0"/>
          </a:p>
          <a:p>
            <a:r>
              <a:rPr lang="en-US" dirty="0"/>
              <a:t>Answer:</a:t>
            </a:r>
            <a:r>
              <a:rPr lang="en-US" baseline="0" dirty="0"/>
              <a:t> the HREB does not require a specific amount of honorarium – this depends on the nature of the study and the context of the research requirements (such as length of time for participation), as well as what funds the researchers have available. The host organization or community may have requirements that researchers should follow. Incentivizes/compensation/honorariums cannot be so great as to create an inducement to participate. </a:t>
            </a:r>
          </a:p>
          <a:p>
            <a:r>
              <a:rPr lang="en-US" baseline="0" dirty="0"/>
              <a:t>Question – how do I learn more about potential risks and how to address them? </a:t>
            </a:r>
          </a:p>
          <a:p>
            <a:r>
              <a:rPr lang="en-US" baseline="0" dirty="0"/>
              <a:t>Answer: Annotated guidelines, ask supervisor and others who are knowledgeable about the scope and nature of your research. Ask research ethics if needed. </a:t>
            </a:r>
          </a:p>
          <a:p>
            <a:r>
              <a:rPr lang="en-US" baseline="0" dirty="0"/>
              <a:t>Question: if participants do not want to be anonymized and this is a controversial topic, is it “ethical” to give them this choice?</a:t>
            </a:r>
            <a:endParaRPr lang="en-CA" dirty="0"/>
          </a:p>
        </p:txBody>
      </p:sp>
      <p:sp>
        <p:nvSpPr>
          <p:cNvPr id="4" name="Slide Number Placeholder 3"/>
          <p:cNvSpPr>
            <a:spLocks noGrp="1"/>
          </p:cNvSpPr>
          <p:nvPr>
            <p:ph type="sldNum" sz="quarter" idx="10"/>
          </p:nvPr>
        </p:nvSpPr>
        <p:spPr/>
        <p:txBody>
          <a:bodyPr/>
          <a:lstStyle/>
          <a:p>
            <a:fld id="{ECA976B7-9E44-442A-B3A1-0FA3F3B4A45B}" type="slidenum">
              <a:rPr lang="en-CA" smtClean="0"/>
              <a:t>18</a:t>
            </a:fld>
            <a:endParaRPr lang="en-CA"/>
          </a:p>
        </p:txBody>
      </p:sp>
    </p:spTree>
    <p:extLst>
      <p:ext uri="{BB962C8B-B14F-4D97-AF65-F5344CB8AC3E}">
        <p14:creationId xmlns:p14="http://schemas.microsoft.com/office/powerpoint/2010/main" val="17534726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Question:</a:t>
            </a:r>
            <a:r>
              <a:rPr lang="en-US" baseline="0" dirty="0"/>
              <a:t> working with Indigenous participants as an Indigenous researcher or as someone who is not Indigenous. </a:t>
            </a:r>
          </a:p>
          <a:p>
            <a:r>
              <a:rPr lang="en-US" baseline="0" dirty="0"/>
              <a:t>Question: research with family members </a:t>
            </a:r>
          </a:p>
          <a:p>
            <a:r>
              <a:rPr lang="en-US" baseline="0" dirty="0"/>
              <a:t>Question: Language of the Consent Form</a:t>
            </a:r>
          </a:p>
          <a:p>
            <a:r>
              <a:rPr lang="en-US" dirty="0"/>
              <a:t>There were some questions about the potential burden researchers face when conducting research: not sure how to support research participants when they may experience risks, feeling that if a participant withdraws and you remove their data, you still learned that information and still know it, etc. Conducting research is a responsibility. Participants are providing you with their information, for your own academic purposes, often there will be no direct benefit to the participants. Thus it is your responsibility to understand how these various aspects of your research may impact participants and affect them. The good news is that this is exactly what the research ethics review process is all about. Helping you consider these aspects of your study and ensuring that you have a plan in place. Your supervisor is also a necessary part of your research team and a resource for you. </a:t>
            </a:r>
            <a:endParaRPr lang="en-CA" dirty="0"/>
          </a:p>
        </p:txBody>
      </p:sp>
      <p:sp>
        <p:nvSpPr>
          <p:cNvPr id="4" name="Slide Number Placeholder 3"/>
          <p:cNvSpPr>
            <a:spLocks noGrp="1"/>
          </p:cNvSpPr>
          <p:nvPr>
            <p:ph type="sldNum" sz="quarter" idx="10"/>
          </p:nvPr>
        </p:nvSpPr>
        <p:spPr/>
        <p:txBody>
          <a:bodyPr/>
          <a:lstStyle/>
          <a:p>
            <a:fld id="{ECA976B7-9E44-442A-B3A1-0FA3F3B4A45B}" type="slidenum">
              <a:rPr lang="en-CA" smtClean="0"/>
              <a:t>19</a:t>
            </a:fld>
            <a:endParaRPr lang="en-CA"/>
          </a:p>
        </p:txBody>
      </p:sp>
    </p:spTree>
    <p:extLst>
      <p:ext uri="{BB962C8B-B14F-4D97-AF65-F5344CB8AC3E}">
        <p14:creationId xmlns:p14="http://schemas.microsoft.com/office/powerpoint/2010/main" val="21128342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Question: What are the most frequent mistakes that do you find in ethics review applications?</a:t>
            </a:r>
            <a:endParaRPr lang="en-CA" dirty="0"/>
          </a:p>
        </p:txBody>
      </p:sp>
      <p:sp>
        <p:nvSpPr>
          <p:cNvPr id="4" name="Slide Number Placeholder 3"/>
          <p:cNvSpPr>
            <a:spLocks noGrp="1"/>
          </p:cNvSpPr>
          <p:nvPr>
            <p:ph type="sldNum" sz="quarter" idx="10"/>
          </p:nvPr>
        </p:nvSpPr>
        <p:spPr/>
        <p:txBody>
          <a:bodyPr/>
          <a:lstStyle/>
          <a:p>
            <a:fld id="{ECA976B7-9E44-442A-B3A1-0FA3F3B4A45B}" type="slidenum">
              <a:rPr lang="en-CA" smtClean="0"/>
              <a:t>20</a:t>
            </a:fld>
            <a:endParaRPr lang="en-CA"/>
          </a:p>
        </p:txBody>
      </p:sp>
    </p:spTree>
    <p:extLst>
      <p:ext uri="{BB962C8B-B14F-4D97-AF65-F5344CB8AC3E}">
        <p14:creationId xmlns:p14="http://schemas.microsoft.com/office/powerpoint/2010/main" val="3573341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Question: if I make errors on my ethics application, will the ethics people hold it against me?</a:t>
            </a:r>
            <a:r>
              <a:rPr lang="en-US" baseline="0" dirty="0"/>
              <a:t> </a:t>
            </a:r>
          </a:p>
          <a:p>
            <a:r>
              <a:rPr lang="en-CA" dirty="0"/>
              <a:t>What I really want you to take</a:t>
            </a:r>
            <a:r>
              <a:rPr lang="en-CA" baseline="0" dirty="0"/>
              <a:t> away from this talk is that is the Human Research Ethics Board is here to support and facilitate the research ethics approval of your research, the way that you would like to conduct it. You can view the research ethics process as a dialogue - you and your supervisor, and your research team, have the knowledge and background about your research and your participants, you convey that information to the research ethics board through the research ethics application. The reviewers don’t know this information so it needs to be told to them. If the board has questions for you, then those will come back to you through your Notice of Ethical Review. Then you will answer these questions through your revisions. So ultimately you can view this process as a large conversation and a learning opportunity. </a:t>
            </a:r>
            <a:endParaRPr lang="en-CA" dirty="0"/>
          </a:p>
        </p:txBody>
      </p:sp>
      <p:sp>
        <p:nvSpPr>
          <p:cNvPr id="4" name="Slide Number Placeholder 3"/>
          <p:cNvSpPr>
            <a:spLocks noGrp="1"/>
          </p:cNvSpPr>
          <p:nvPr>
            <p:ph type="sldNum" sz="quarter" idx="10"/>
          </p:nvPr>
        </p:nvSpPr>
        <p:spPr/>
        <p:txBody>
          <a:bodyPr/>
          <a:lstStyle/>
          <a:p>
            <a:fld id="{ECA976B7-9E44-442A-B3A1-0FA3F3B4A45B}" type="slidenum">
              <a:rPr lang="en-CA" smtClean="0"/>
              <a:t>5</a:t>
            </a:fld>
            <a:endParaRPr lang="en-CA"/>
          </a:p>
        </p:txBody>
      </p:sp>
    </p:spTree>
    <p:extLst>
      <p:ext uri="{BB962C8B-B14F-4D97-AF65-F5344CB8AC3E}">
        <p14:creationId xmlns:p14="http://schemas.microsoft.com/office/powerpoint/2010/main" val="14816860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 short voiceover </a:t>
            </a:r>
            <a:r>
              <a:rPr lang="en-CA" dirty="0" err="1"/>
              <a:t>powerpoint</a:t>
            </a:r>
            <a:r>
              <a:rPr lang="en-CA" dirty="0"/>
              <a:t> presentation that was sent out</a:t>
            </a:r>
            <a:r>
              <a:rPr lang="en-CA" baseline="0" dirty="0"/>
              <a:t> prior to this talk, </a:t>
            </a:r>
            <a:r>
              <a:rPr lang="en-CA" dirty="0"/>
              <a:t>outlined one Canadian example, “Bad Blood” controversy, of</a:t>
            </a:r>
            <a:r>
              <a:rPr lang="en-CA" baseline="0" dirty="0"/>
              <a:t> the </a:t>
            </a:r>
            <a:r>
              <a:rPr lang="en-CA" dirty="0"/>
              <a:t>Nuu-chah-nulth people </a:t>
            </a:r>
          </a:p>
          <a:p>
            <a:endParaRPr lang="en-CA" dirty="0"/>
          </a:p>
        </p:txBody>
      </p:sp>
      <p:sp>
        <p:nvSpPr>
          <p:cNvPr id="4" name="Slide Number Placeholder 3"/>
          <p:cNvSpPr>
            <a:spLocks noGrp="1"/>
          </p:cNvSpPr>
          <p:nvPr>
            <p:ph type="sldNum" sz="quarter" idx="10"/>
          </p:nvPr>
        </p:nvSpPr>
        <p:spPr/>
        <p:txBody>
          <a:bodyPr/>
          <a:lstStyle/>
          <a:p>
            <a:fld id="{ECA976B7-9E44-442A-B3A1-0FA3F3B4A45B}" type="slidenum">
              <a:rPr lang="en-CA" smtClean="0"/>
              <a:t>6</a:t>
            </a:fld>
            <a:endParaRPr lang="en-CA"/>
          </a:p>
        </p:txBody>
      </p:sp>
    </p:spTree>
    <p:extLst>
      <p:ext uri="{BB962C8B-B14F-4D97-AF65-F5344CB8AC3E}">
        <p14:creationId xmlns:p14="http://schemas.microsoft.com/office/powerpoint/2010/main" val="26933727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ECA976B7-9E44-442A-B3A1-0FA3F3B4A45B}" type="slidenum">
              <a:rPr lang="en-CA" smtClean="0"/>
              <a:t>7</a:t>
            </a:fld>
            <a:endParaRPr lang="en-CA"/>
          </a:p>
        </p:txBody>
      </p:sp>
    </p:spTree>
    <p:extLst>
      <p:ext uri="{BB962C8B-B14F-4D97-AF65-F5344CB8AC3E}">
        <p14:creationId xmlns:p14="http://schemas.microsoft.com/office/powerpoint/2010/main" val="30873739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ECA976B7-9E44-442A-B3A1-0FA3F3B4A45B}" type="slidenum">
              <a:rPr lang="en-CA" smtClean="0"/>
              <a:t>8</a:t>
            </a:fld>
            <a:endParaRPr lang="en-CA"/>
          </a:p>
        </p:txBody>
      </p:sp>
    </p:spTree>
    <p:extLst>
      <p:ext uri="{BB962C8B-B14F-4D97-AF65-F5344CB8AC3E}">
        <p14:creationId xmlns:p14="http://schemas.microsoft.com/office/powerpoint/2010/main" val="19305137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 goal of the</a:t>
            </a:r>
            <a:r>
              <a:rPr lang="en-CA" baseline="0" dirty="0"/>
              <a:t> research ethics board is to support students in being successful with their research ethics application. We want to support you to conduct the research that you would like to do. This means that we can offer you support if you have questions about the ethical entailments of your research. However the we can’t direct the scope of your research. We can’t tell you what research you should be doing or what methodology you should use. This is outside of our mandate and is contrary to academic freedom. This is also not part of the research ethics review – the reviewers assess the research study and raise any ethical concerns. </a:t>
            </a:r>
            <a:endParaRPr lang="en-CA" dirty="0"/>
          </a:p>
        </p:txBody>
      </p:sp>
      <p:sp>
        <p:nvSpPr>
          <p:cNvPr id="4" name="Slide Number Placeholder 3"/>
          <p:cNvSpPr>
            <a:spLocks noGrp="1"/>
          </p:cNvSpPr>
          <p:nvPr>
            <p:ph type="sldNum" sz="quarter" idx="10"/>
          </p:nvPr>
        </p:nvSpPr>
        <p:spPr/>
        <p:txBody>
          <a:bodyPr/>
          <a:lstStyle/>
          <a:p>
            <a:fld id="{ECA976B7-9E44-442A-B3A1-0FA3F3B4A45B}" type="slidenum">
              <a:rPr lang="en-CA" smtClean="0"/>
              <a:t>9</a:t>
            </a:fld>
            <a:endParaRPr lang="en-CA"/>
          </a:p>
        </p:txBody>
      </p:sp>
    </p:spTree>
    <p:extLst>
      <p:ext uri="{BB962C8B-B14F-4D97-AF65-F5344CB8AC3E}">
        <p14:creationId xmlns:p14="http://schemas.microsoft.com/office/powerpoint/2010/main" val="12138265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 “Annotated Guidelines” provide further information about each part of the research ethics</a:t>
            </a:r>
            <a:r>
              <a:rPr lang="en-CA" baseline="0" dirty="0"/>
              <a:t> application. These guidelines provide in depth information about what the questions are asking and what to consider in relation to your participants. These are a great resource if you have any questions while you are completing the application. </a:t>
            </a:r>
            <a:endParaRPr lang="en-CA" dirty="0"/>
          </a:p>
        </p:txBody>
      </p:sp>
      <p:sp>
        <p:nvSpPr>
          <p:cNvPr id="4" name="Slide Number Placeholder 3"/>
          <p:cNvSpPr>
            <a:spLocks noGrp="1"/>
          </p:cNvSpPr>
          <p:nvPr>
            <p:ph type="sldNum" sz="quarter" idx="10"/>
          </p:nvPr>
        </p:nvSpPr>
        <p:spPr/>
        <p:txBody>
          <a:bodyPr/>
          <a:lstStyle/>
          <a:p>
            <a:fld id="{ECA976B7-9E44-442A-B3A1-0FA3F3B4A45B}" type="slidenum">
              <a:rPr lang="en-CA" smtClean="0"/>
              <a:t>10</a:t>
            </a:fld>
            <a:endParaRPr lang="en-CA"/>
          </a:p>
        </p:txBody>
      </p:sp>
    </p:spTree>
    <p:extLst>
      <p:ext uri="{BB962C8B-B14F-4D97-AF65-F5344CB8AC3E}">
        <p14:creationId xmlns:p14="http://schemas.microsoft.com/office/powerpoint/2010/main" val="16688392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err="1"/>
              <a:t>Autoethnography</a:t>
            </a:r>
            <a:r>
              <a:rPr lang="en-CA" baseline="0" dirty="0"/>
              <a:t> - </a:t>
            </a:r>
            <a:r>
              <a:rPr lang="en-US" baseline="0" dirty="0"/>
              <a:t>When self-reflective research or </a:t>
            </a:r>
            <a:r>
              <a:rPr lang="en-US" baseline="0" dirty="0" err="1"/>
              <a:t>autoethnography</a:t>
            </a:r>
            <a:r>
              <a:rPr lang="en-US" baseline="0" dirty="0"/>
              <a:t> is the methodology, human research ethics review involves determining whether, and to what extent, “data” from individuals other than the researcher is being used or drawn upon to satisfy the goals of the study. The degree to which data can be linked to other individuals, and can identify those individuals, is often proportionate to the degree to which consent should be obtained from those individuals to use their information. The sensitivity of the data being used is also a factor in determining whether consent should be obtained. </a:t>
            </a:r>
            <a:endParaRPr lang="en-CA" dirty="0"/>
          </a:p>
        </p:txBody>
      </p:sp>
      <p:sp>
        <p:nvSpPr>
          <p:cNvPr id="4" name="Slide Number Placeholder 3"/>
          <p:cNvSpPr>
            <a:spLocks noGrp="1"/>
          </p:cNvSpPr>
          <p:nvPr>
            <p:ph type="sldNum" sz="quarter" idx="10"/>
          </p:nvPr>
        </p:nvSpPr>
        <p:spPr/>
        <p:txBody>
          <a:bodyPr/>
          <a:lstStyle/>
          <a:p>
            <a:fld id="{ECA976B7-9E44-442A-B3A1-0FA3F3B4A45B}" type="slidenum">
              <a:rPr lang="en-CA" smtClean="0"/>
              <a:t>11</a:t>
            </a:fld>
            <a:endParaRPr lang="en-CA"/>
          </a:p>
        </p:txBody>
      </p:sp>
    </p:spTree>
    <p:extLst>
      <p:ext uri="{BB962C8B-B14F-4D97-AF65-F5344CB8AC3E}">
        <p14:creationId xmlns:p14="http://schemas.microsoft.com/office/powerpoint/2010/main" val="1668962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ECA976B7-9E44-442A-B3A1-0FA3F3B4A45B}" type="slidenum">
              <a:rPr lang="en-CA" smtClean="0"/>
              <a:t>12</a:t>
            </a:fld>
            <a:endParaRPr lang="en-CA"/>
          </a:p>
        </p:txBody>
      </p:sp>
    </p:spTree>
    <p:extLst>
      <p:ext uri="{BB962C8B-B14F-4D97-AF65-F5344CB8AC3E}">
        <p14:creationId xmlns:p14="http://schemas.microsoft.com/office/powerpoint/2010/main" val="14578095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Tree>
    <p:extLst>
      <p:ext uri="{BB962C8B-B14F-4D97-AF65-F5344CB8AC3E}">
        <p14:creationId xmlns:p14="http://schemas.microsoft.com/office/powerpoint/2010/main" val="26617129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3">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7" name="Title 6"/>
          <p:cNvSpPr>
            <a:spLocks noGrp="1"/>
          </p:cNvSpPr>
          <p:nvPr>
            <p:ph type="title"/>
          </p:nvPr>
        </p:nvSpPr>
        <p:spPr/>
        <p:txBody>
          <a:bodyPr/>
          <a:lstStyle/>
          <a:p>
            <a:r>
              <a:rPr lang="en-CA"/>
              <a:t>Click to edit Master title style</a:t>
            </a:r>
            <a:endParaRPr lang="en-US"/>
          </a:p>
        </p:txBody>
      </p:sp>
    </p:spTree>
    <p:extLst>
      <p:ext uri="{BB962C8B-B14F-4D97-AF65-F5344CB8AC3E}">
        <p14:creationId xmlns:p14="http://schemas.microsoft.com/office/powerpoint/2010/main" val="39982551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Content 4">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Content Placeholder 2"/>
          <p:cNvSpPr>
            <a:spLocks noGrp="1"/>
          </p:cNvSpPr>
          <p:nvPr>
            <p:ph idx="1"/>
          </p:nvPr>
        </p:nvSpPr>
        <p:spPr/>
        <p:txBody>
          <a:body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Tree>
    <p:extLst>
      <p:ext uri="{BB962C8B-B14F-4D97-AF65-F5344CB8AC3E}">
        <p14:creationId xmlns:p14="http://schemas.microsoft.com/office/powerpoint/2010/main" val="31028501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Content 5">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Content Placeholder 2"/>
          <p:cNvSpPr>
            <a:spLocks noGrp="1"/>
          </p:cNvSpPr>
          <p:nvPr>
            <p:ph idx="1"/>
          </p:nvPr>
        </p:nvSpPr>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Tree>
    <p:extLst>
      <p:ext uri="{BB962C8B-B14F-4D97-AF65-F5344CB8AC3E}">
        <p14:creationId xmlns:p14="http://schemas.microsoft.com/office/powerpoint/2010/main" val="18875932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Content 6">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Content Placeholder 2"/>
          <p:cNvSpPr>
            <a:spLocks noGrp="1"/>
          </p:cNvSpPr>
          <p:nvPr>
            <p:ph idx="1"/>
          </p:nvPr>
        </p:nvSpPr>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Tree>
    <p:extLst>
      <p:ext uri="{BB962C8B-B14F-4D97-AF65-F5344CB8AC3E}">
        <p14:creationId xmlns:p14="http://schemas.microsoft.com/office/powerpoint/2010/main" val="27020832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Title 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Tree>
    <p:extLst>
      <p:ext uri="{BB962C8B-B14F-4D97-AF65-F5344CB8AC3E}">
        <p14:creationId xmlns:p14="http://schemas.microsoft.com/office/powerpoint/2010/main" val="13442885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Content 7">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Content Placeholder 2"/>
          <p:cNvSpPr>
            <a:spLocks noGrp="1"/>
          </p:cNvSpPr>
          <p:nvPr>
            <p:ph idx="1"/>
          </p:nvPr>
        </p:nvSpPr>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Tree>
    <p:extLst>
      <p:ext uri="{BB962C8B-B14F-4D97-AF65-F5344CB8AC3E}">
        <p14:creationId xmlns:p14="http://schemas.microsoft.com/office/powerpoint/2010/main" val="25434857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Content 8">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Content Placeholder 2"/>
          <p:cNvSpPr>
            <a:spLocks noGrp="1"/>
          </p:cNvSpPr>
          <p:nvPr>
            <p:ph idx="1"/>
          </p:nvPr>
        </p:nvSpPr>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Tree>
    <p:extLst>
      <p:ext uri="{BB962C8B-B14F-4D97-AF65-F5344CB8AC3E}">
        <p14:creationId xmlns:p14="http://schemas.microsoft.com/office/powerpoint/2010/main" val="42537256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Content 9">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CA" dirty="0"/>
              <a:t>Click to edit Master title style</a:t>
            </a:r>
            <a:endParaRPr lang="en-US" dirty="0"/>
          </a:p>
        </p:txBody>
      </p:sp>
      <p:sp>
        <p:nvSpPr>
          <p:cNvPr id="3" name="Content Placeholder 2"/>
          <p:cNvSpPr>
            <a:spLocks noGrp="1"/>
          </p:cNvSpPr>
          <p:nvPr>
            <p:ph idx="1"/>
          </p:nvPr>
        </p:nvSpPr>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Tree>
    <p:extLst>
      <p:ext uri="{BB962C8B-B14F-4D97-AF65-F5344CB8AC3E}">
        <p14:creationId xmlns:p14="http://schemas.microsoft.com/office/powerpoint/2010/main" val="20908494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Content 10">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800"/>
            </a:lvl1pPr>
          </a:lstStyle>
          <a:p>
            <a:r>
              <a:rPr lang="en-CA" dirty="0"/>
              <a:t>Click to edit Master title style</a:t>
            </a:r>
            <a:endParaRPr lang="en-US" dirty="0"/>
          </a:p>
        </p:txBody>
      </p:sp>
      <p:sp>
        <p:nvSpPr>
          <p:cNvPr id="3" name="Content Placeholder 2"/>
          <p:cNvSpPr>
            <a:spLocks noGrp="1"/>
          </p:cNvSpPr>
          <p:nvPr>
            <p:ph idx="1"/>
          </p:nvPr>
        </p:nvSpPr>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Tree>
    <p:extLst>
      <p:ext uri="{BB962C8B-B14F-4D97-AF65-F5344CB8AC3E}">
        <p14:creationId xmlns:p14="http://schemas.microsoft.com/office/powerpoint/2010/main" val="31979471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Content 11">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800"/>
            </a:lvl1pPr>
          </a:lstStyle>
          <a:p>
            <a:r>
              <a:rPr lang="en-CA" dirty="0"/>
              <a:t>Click to edit Master title style</a:t>
            </a:r>
            <a:endParaRPr lang="en-US" dirty="0"/>
          </a:p>
        </p:txBody>
      </p:sp>
      <p:sp>
        <p:nvSpPr>
          <p:cNvPr id="3" name="Content Placeholder 2"/>
          <p:cNvSpPr>
            <a:spLocks noGrp="1"/>
          </p:cNvSpPr>
          <p:nvPr>
            <p:ph idx="1"/>
          </p:nvPr>
        </p:nvSpPr>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Tree>
    <p:extLst>
      <p:ext uri="{BB962C8B-B14F-4D97-AF65-F5344CB8AC3E}">
        <p14:creationId xmlns:p14="http://schemas.microsoft.com/office/powerpoint/2010/main" val="35125427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Content 5">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Content Placeholder 2"/>
          <p:cNvSpPr>
            <a:spLocks noGrp="1"/>
          </p:cNvSpPr>
          <p:nvPr>
            <p:ph idx="1"/>
          </p:nvPr>
        </p:nvSpPr>
        <p:spPr>
          <a:xfrm>
            <a:off x="889000" y="2392366"/>
            <a:ext cx="5473700" cy="3390898"/>
          </a:xfrm>
          <a:prstGeom prst="rect">
            <a:avLst/>
          </a:prstGeom>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Tree>
    <p:extLst>
      <p:ext uri="{BB962C8B-B14F-4D97-AF65-F5344CB8AC3E}">
        <p14:creationId xmlns:p14="http://schemas.microsoft.com/office/powerpoint/2010/main" val="26526279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86830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31504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82642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957448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Tree>
    <p:extLst>
      <p:ext uri="{BB962C8B-B14F-4D97-AF65-F5344CB8AC3E}">
        <p14:creationId xmlns:p14="http://schemas.microsoft.com/office/powerpoint/2010/main" val="36681339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Tree>
    <p:extLst>
      <p:ext uri="{BB962C8B-B14F-4D97-AF65-F5344CB8AC3E}">
        <p14:creationId xmlns:p14="http://schemas.microsoft.com/office/powerpoint/2010/main" val="20709864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4">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Tree>
    <p:extLst>
      <p:ext uri="{BB962C8B-B14F-4D97-AF65-F5344CB8AC3E}">
        <p14:creationId xmlns:p14="http://schemas.microsoft.com/office/powerpoint/2010/main" val="35372635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5">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Tree>
    <p:extLst>
      <p:ext uri="{BB962C8B-B14F-4D97-AF65-F5344CB8AC3E}">
        <p14:creationId xmlns:p14="http://schemas.microsoft.com/office/powerpoint/2010/main" val="31131008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52274-FAAD-0B41-AEB0-A228F5434239}"/>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6AB1A5CD-25EB-6E47-902A-30DF2EC2457A}"/>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34B9B481-97CE-6041-AAA6-B02028A984C2}"/>
              </a:ext>
            </a:extLst>
          </p:cNvPr>
          <p:cNvSpPr>
            <a:spLocks noGrp="1"/>
          </p:cNvSpPr>
          <p:nvPr>
            <p:ph type="dt" sz="half" idx="10"/>
          </p:nvPr>
        </p:nvSpPr>
        <p:spPr/>
        <p:txBody>
          <a:bodyPr/>
          <a:lstStyle/>
          <a:p>
            <a:fld id="{662208CF-8BAC-E848-9CBE-6389A7803662}" type="datetimeFigureOut">
              <a:rPr lang="en-US" smtClean="0"/>
              <a:t>1/14/21</a:t>
            </a:fld>
            <a:endParaRPr lang="en-US"/>
          </a:p>
        </p:txBody>
      </p:sp>
      <p:sp>
        <p:nvSpPr>
          <p:cNvPr id="5" name="Footer Placeholder 4">
            <a:extLst>
              <a:ext uri="{FF2B5EF4-FFF2-40B4-BE49-F238E27FC236}">
                <a16:creationId xmlns:a16="http://schemas.microsoft.com/office/drawing/2014/main" id="{B9C1C88F-6457-8240-9C11-88FEC746CA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36DFB6-946D-EC4A-B7EF-5AFD7B7F33CC}"/>
              </a:ext>
            </a:extLst>
          </p:cNvPr>
          <p:cNvSpPr>
            <a:spLocks noGrp="1"/>
          </p:cNvSpPr>
          <p:nvPr>
            <p:ph type="sldNum" sz="quarter" idx="12"/>
          </p:nvPr>
        </p:nvSpPr>
        <p:spPr/>
        <p:txBody>
          <a:bodyPr/>
          <a:lstStyle/>
          <a:p>
            <a:fld id="{8ACE8CAA-FC14-324D-9D93-6946BBF3BD1C}" type="slidenum">
              <a:rPr lang="en-US" smtClean="0"/>
              <a:t>‹#›</a:t>
            </a:fld>
            <a:endParaRPr lang="en-US"/>
          </a:p>
        </p:txBody>
      </p:sp>
    </p:spTree>
    <p:extLst>
      <p:ext uri="{BB962C8B-B14F-4D97-AF65-F5344CB8AC3E}">
        <p14:creationId xmlns:p14="http://schemas.microsoft.com/office/powerpoint/2010/main" val="33963114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Content 1">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800"/>
            </a:lvl1pPr>
          </a:lstStyle>
          <a:p>
            <a:r>
              <a:rPr lang="en-CA" dirty="0"/>
              <a:t>Click to edit Master title style</a:t>
            </a:r>
            <a:endParaRPr lang="en-US" dirty="0"/>
          </a:p>
        </p:txBody>
      </p:sp>
      <p:sp>
        <p:nvSpPr>
          <p:cNvPr id="3" name="Content Placeholder 2"/>
          <p:cNvSpPr>
            <a:spLocks noGrp="1"/>
          </p:cNvSpPr>
          <p:nvPr>
            <p:ph idx="1"/>
          </p:nvPr>
        </p:nvSpPr>
        <p:spPr/>
        <p:txBody>
          <a:body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Tree>
    <p:extLst>
      <p:ext uri="{BB962C8B-B14F-4D97-AF65-F5344CB8AC3E}">
        <p14:creationId xmlns:p14="http://schemas.microsoft.com/office/powerpoint/2010/main" val="40402042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Content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Content Placeholder 2"/>
          <p:cNvSpPr>
            <a:spLocks noGrp="1"/>
          </p:cNvSpPr>
          <p:nvPr>
            <p:ph idx="1"/>
          </p:nvPr>
        </p:nvSpPr>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Tree>
    <p:extLst>
      <p:ext uri="{BB962C8B-B14F-4D97-AF65-F5344CB8AC3E}">
        <p14:creationId xmlns:p14="http://schemas.microsoft.com/office/powerpoint/2010/main" val="271014557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g"/></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theme" Target="../theme/theme10.xml"/><Relationship Id="rId1" Type="http://schemas.openxmlformats.org/officeDocument/2006/relationships/slideLayout" Target="../slideLayouts/slideLayout12.xml"/></Relationships>
</file>

<file path=ppt/slideMasters/_rels/slideMaster11.xml.rels><?xml version="1.0" encoding="UTF-8" standalone="yes"?>
<Relationships xmlns="http://schemas.openxmlformats.org/package/2006/relationships"><Relationship Id="rId3" Type="http://schemas.openxmlformats.org/officeDocument/2006/relationships/theme" Target="../theme/theme11.xml"/><Relationship Id="rId2" Type="http://schemas.openxmlformats.org/officeDocument/2006/relationships/slideLayout" Target="../slideLayouts/slideLayout14.xml"/><Relationship Id="rId1" Type="http://schemas.openxmlformats.org/officeDocument/2006/relationships/slideLayout" Target="../slideLayouts/slideLayout13.xml"/><Relationship Id="rId4" Type="http://schemas.openxmlformats.org/officeDocument/2006/relationships/image" Target="../media/image11.jpg"/></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theme" Target="../theme/theme12.xml"/><Relationship Id="rId1" Type="http://schemas.openxmlformats.org/officeDocument/2006/relationships/slideLayout" Target="../slideLayouts/slideLayout15.xml"/></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theme" Target="../theme/theme13.xml"/><Relationship Id="rId1" Type="http://schemas.openxmlformats.org/officeDocument/2006/relationships/slideLayout" Target="../slideLayouts/slideLayout16.xml"/></Relationships>
</file>

<file path=ppt/slideMasters/_rels/slideMaster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theme" Target="../theme/theme14.xml"/><Relationship Id="rId1" Type="http://schemas.openxmlformats.org/officeDocument/2006/relationships/slideLayout" Target="../slideLayouts/slideLayout17.xml"/></Relationships>
</file>

<file path=ppt/slideMasters/_rels/slideMaster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theme" Target="../theme/theme15.xml"/><Relationship Id="rId1" Type="http://schemas.openxmlformats.org/officeDocument/2006/relationships/slideLayout" Target="../slideLayouts/slideLayout18.xml"/></Relationships>
</file>

<file path=ppt/slideMasters/_rels/slideMaster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theme" Target="../theme/theme16.xml"/><Relationship Id="rId1" Type="http://schemas.openxmlformats.org/officeDocument/2006/relationships/slideLayout" Target="../slideLayouts/slideLayout19.xml"/></Relationships>
</file>

<file path=ppt/slideMasters/_rels/slideMaster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theme" Target="../theme/theme17.xml"/><Relationship Id="rId1" Type="http://schemas.openxmlformats.org/officeDocument/2006/relationships/slideLayout" Target="../slideLayouts/slideLayout20.xml"/></Relationships>
</file>

<file path=ppt/slideMasters/_rels/slideMaster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theme" Target="../theme/theme18.xml"/><Relationship Id="rId1" Type="http://schemas.openxmlformats.org/officeDocument/2006/relationships/slideLayout" Target="../slideLayouts/slideLayout21.xml"/></Relationships>
</file>

<file path=ppt/slideMasters/_rels/slideMaster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theme" Target="../theme/theme19.xml"/><Relationship Id="rId1"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theme" Target="../theme/theme2.xml"/><Relationship Id="rId1" Type="http://schemas.openxmlformats.org/officeDocument/2006/relationships/slideLayout" Target="../slideLayouts/slideLayout3.xml"/></Relationships>
</file>

<file path=ppt/slideMasters/_rels/slideMaster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theme" Target="../theme/theme20.xml"/><Relationship Id="rId1"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theme" Target="../theme/theme3.xml"/><Relationship Id="rId1" Type="http://schemas.openxmlformats.org/officeDocument/2006/relationships/slideLayout" Target="../slideLayouts/slideLayout4.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theme" Target="../theme/theme4.xml"/><Relationship Id="rId1" Type="http://schemas.openxmlformats.org/officeDocument/2006/relationships/slideLayout" Target="../slideLayouts/slideLayout5.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7.xml"/><Relationship Id="rId1" Type="http://schemas.openxmlformats.org/officeDocument/2006/relationships/slideLayout" Target="../slideLayouts/slideLayout6.xml"/><Relationship Id="rId4" Type="http://schemas.openxmlformats.org/officeDocument/2006/relationships/image" Target="../media/image5.jp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theme" Target="../theme/theme6.xml"/><Relationship Id="rId1" Type="http://schemas.openxmlformats.org/officeDocument/2006/relationships/slideLayout" Target="../slideLayouts/slideLayout8.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theme" Target="../theme/theme7.xml"/><Relationship Id="rId1" Type="http://schemas.openxmlformats.org/officeDocument/2006/relationships/slideLayout" Target="../slideLayouts/slideLayout9.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theme" Target="../theme/theme8.xml"/><Relationship Id="rId1" Type="http://schemas.openxmlformats.org/officeDocument/2006/relationships/slideLayout" Target="../slideLayouts/slideLayout10.xml"/></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theme" Target="../theme/theme9.xml"/><Relationship Id="rId1"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UC+M_04180_UnveilingMat.jp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Title Placeholder 1"/>
          <p:cNvSpPr>
            <a:spLocks noGrp="1"/>
          </p:cNvSpPr>
          <p:nvPr>
            <p:ph type="title"/>
          </p:nvPr>
        </p:nvSpPr>
        <p:spPr>
          <a:xfrm>
            <a:off x="457200" y="2039938"/>
            <a:ext cx="8229600" cy="1143000"/>
          </a:xfrm>
          <a:prstGeom prst="rect">
            <a:avLst/>
          </a:prstGeom>
        </p:spPr>
        <p:txBody>
          <a:bodyPr vert="horz" lIns="91440" tIns="45720" rIns="91440" bIns="45720" rtlCol="0" anchor="ctr">
            <a:normAutofit/>
          </a:bodyPr>
          <a:lstStyle/>
          <a:p>
            <a:r>
              <a:rPr lang="en-CA" dirty="0"/>
              <a:t>Click to edit Master title style</a:t>
            </a:r>
            <a:endParaRPr lang="en-US" dirty="0"/>
          </a:p>
        </p:txBody>
      </p:sp>
    </p:spTree>
    <p:extLst>
      <p:ext uri="{BB962C8B-B14F-4D97-AF65-F5344CB8AC3E}">
        <p14:creationId xmlns:p14="http://schemas.microsoft.com/office/powerpoint/2010/main" val="461810047"/>
      </p:ext>
    </p:extLst>
  </p:cSld>
  <p:clrMap bg1="lt1" tx1="dk1" bg2="lt2" tx2="dk2" accent1="accent1" accent2="accent2" accent3="accent3" accent4="accent4" accent5="accent5" accent6="accent6" hlink="hlink" folHlink="folHlink"/>
  <p:sldLayoutIdLst>
    <p:sldLayoutId id="2147483718" r:id="rId1"/>
    <p:sldLayoutId id="2147483742" r:id="rId2"/>
  </p:sldLayoutIdLst>
  <p:txStyles>
    <p:titleStyle>
      <a:lvl1pPr algn="ctr" defTabSz="457039" rtl="0" eaLnBrk="1" latinLnBrk="0" hangingPunct="1">
        <a:spcBef>
          <a:spcPct val="0"/>
        </a:spcBef>
        <a:buNone/>
        <a:defRPr sz="3600" kern="1200" cap="all">
          <a:solidFill>
            <a:schemeClr val="bg1"/>
          </a:solidFill>
          <a:latin typeface="+mj-lt"/>
          <a:ea typeface="+mj-ea"/>
          <a:cs typeface="+mj-cs"/>
        </a:defRPr>
      </a:lvl1pPr>
    </p:titleStyle>
    <p:bodyStyle>
      <a:lvl1pPr marL="342779" indent="-342779" algn="l" defTabSz="457039" rtl="0" eaLnBrk="1" latinLnBrk="0" hangingPunct="1">
        <a:spcBef>
          <a:spcPct val="20000"/>
        </a:spcBef>
        <a:buFont typeface="Arial"/>
        <a:buChar char="•"/>
        <a:defRPr sz="2400" kern="1200">
          <a:solidFill>
            <a:schemeClr val="bg1"/>
          </a:solidFill>
          <a:latin typeface="+mn-lt"/>
          <a:ea typeface="+mn-ea"/>
          <a:cs typeface="+mn-cs"/>
        </a:defRPr>
      </a:lvl1pPr>
      <a:lvl2pPr marL="742688" indent="-285650" algn="l" defTabSz="457039" rtl="0" eaLnBrk="1" latinLnBrk="0" hangingPunct="1">
        <a:spcBef>
          <a:spcPct val="20000"/>
        </a:spcBef>
        <a:buFont typeface="Arial"/>
        <a:buChar char="–"/>
        <a:defRPr sz="2200" kern="1200">
          <a:solidFill>
            <a:schemeClr val="bg1"/>
          </a:solidFill>
          <a:latin typeface="+mn-lt"/>
          <a:ea typeface="+mn-ea"/>
          <a:cs typeface="+mn-cs"/>
        </a:defRPr>
      </a:lvl2pPr>
      <a:lvl3pPr marL="1142598" indent="-228520" algn="l" defTabSz="457039" rtl="0" eaLnBrk="1" latinLnBrk="0" hangingPunct="1">
        <a:spcBef>
          <a:spcPct val="20000"/>
        </a:spcBef>
        <a:buFont typeface="Arial"/>
        <a:buChar char="•"/>
        <a:defRPr sz="1800" kern="1200">
          <a:solidFill>
            <a:schemeClr val="bg1"/>
          </a:solidFill>
          <a:latin typeface="+mn-lt"/>
          <a:ea typeface="+mn-ea"/>
          <a:cs typeface="+mn-cs"/>
        </a:defRPr>
      </a:lvl3pPr>
      <a:lvl4pPr marL="1599636" indent="-228520" algn="l" defTabSz="457039" rtl="0" eaLnBrk="1" latinLnBrk="0" hangingPunct="1">
        <a:spcBef>
          <a:spcPct val="20000"/>
        </a:spcBef>
        <a:buFont typeface="Arial"/>
        <a:buChar char="–"/>
        <a:defRPr sz="1600" kern="1200">
          <a:solidFill>
            <a:schemeClr val="bg1"/>
          </a:solidFill>
          <a:latin typeface="+mn-lt"/>
          <a:ea typeface="+mn-ea"/>
          <a:cs typeface="+mn-cs"/>
        </a:defRPr>
      </a:lvl4pPr>
      <a:lvl5pPr marL="2056676" indent="-228520" algn="l" defTabSz="457039" rtl="0" eaLnBrk="1" latinLnBrk="0" hangingPunct="1">
        <a:spcBef>
          <a:spcPct val="20000"/>
        </a:spcBef>
        <a:buFont typeface="Arial"/>
        <a:buChar char="»"/>
        <a:defRPr sz="1400" kern="1200">
          <a:solidFill>
            <a:schemeClr val="bg1"/>
          </a:solidFill>
          <a:latin typeface="+mn-lt"/>
          <a:ea typeface="+mn-ea"/>
          <a:cs typeface="+mn-cs"/>
        </a:defRPr>
      </a:lvl5pPr>
      <a:lvl6pPr marL="2513714" indent="-228520" algn="l" defTabSz="457039" rtl="0" eaLnBrk="1" latinLnBrk="0" hangingPunct="1">
        <a:spcBef>
          <a:spcPct val="20000"/>
        </a:spcBef>
        <a:buFont typeface="Arial"/>
        <a:buChar char="•"/>
        <a:defRPr sz="2000" kern="1200">
          <a:solidFill>
            <a:schemeClr val="tx1"/>
          </a:solidFill>
          <a:latin typeface="+mn-lt"/>
          <a:ea typeface="+mn-ea"/>
          <a:cs typeface="+mn-cs"/>
        </a:defRPr>
      </a:lvl6pPr>
      <a:lvl7pPr marL="2970754" indent="-228520" algn="l" defTabSz="457039" rtl="0" eaLnBrk="1" latinLnBrk="0" hangingPunct="1">
        <a:spcBef>
          <a:spcPct val="20000"/>
        </a:spcBef>
        <a:buFont typeface="Arial"/>
        <a:buChar char="•"/>
        <a:defRPr sz="2000" kern="1200">
          <a:solidFill>
            <a:schemeClr val="tx1"/>
          </a:solidFill>
          <a:latin typeface="+mn-lt"/>
          <a:ea typeface="+mn-ea"/>
          <a:cs typeface="+mn-cs"/>
        </a:defRPr>
      </a:lvl7pPr>
      <a:lvl8pPr marL="3427792" indent="-228520" algn="l" defTabSz="457039" rtl="0" eaLnBrk="1" latinLnBrk="0" hangingPunct="1">
        <a:spcBef>
          <a:spcPct val="20000"/>
        </a:spcBef>
        <a:buFont typeface="Arial"/>
        <a:buChar char="•"/>
        <a:defRPr sz="2000" kern="1200">
          <a:solidFill>
            <a:schemeClr val="tx1"/>
          </a:solidFill>
          <a:latin typeface="+mn-lt"/>
          <a:ea typeface="+mn-ea"/>
          <a:cs typeface="+mn-cs"/>
        </a:defRPr>
      </a:lvl8pPr>
      <a:lvl9pPr marL="3884832" indent="-228520" algn="l" defTabSz="45703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39" rtl="0" eaLnBrk="1" latinLnBrk="0" hangingPunct="1">
        <a:defRPr sz="1800" kern="1200">
          <a:solidFill>
            <a:schemeClr val="tx1"/>
          </a:solidFill>
          <a:latin typeface="+mn-lt"/>
          <a:ea typeface="+mn-ea"/>
          <a:cs typeface="+mn-cs"/>
        </a:defRPr>
      </a:lvl1pPr>
      <a:lvl2pPr marL="457039" algn="l" defTabSz="457039" rtl="0" eaLnBrk="1" latinLnBrk="0" hangingPunct="1">
        <a:defRPr sz="1800" kern="1200">
          <a:solidFill>
            <a:schemeClr val="tx1"/>
          </a:solidFill>
          <a:latin typeface="+mn-lt"/>
          <a:ea typeface="+mn-ea"/>
          <a:cs typeface="+mn-cs"/>
        </a:defRPr>
      </a:lvl2pPr>
      <a:lvl3pPr marL="914078" algn="l" defTabSz="457039" rtl="0" eaLnBrk="1" latinLnBrk="0" hangingPunct="1">
        <a:defRPr sz="1800" kern="1200">
          <a:solidFill>
            <a:schemeClr val="tx1"/>
          </a:solidFill>
          <a:latin typeface="+mn-lt"/>
          <a:ea typeface="+mn-ea"/>
          <a:cs typeface="+mn-cs"/>
        </a:defRPr>
      </a:lvl3pPr>
      <a:lvl4pPr marL="1371118" algn="l" defTabSz="457039" rtl="0" eaLnBrk="1" latinLnBrk="0" hangingPunct="1">
        <a:defRPr sz="1800" kern="1200">
          <a:solidFill>
            <a:schemeClr val="tx1"/>
          </a:solidFill>
          <a:latin typeface="+mn-lt"/>
          <a:ea typeface="+mn-ea"/>
          <a:cs typeface="+mn-cs"/>
        </a:defRPr>
      </a:lvl4pPr>
      <a:lvl5pPr marL="1828156" algn="l" defTabSz="457039" rtl="0" eaLnBrk="1" latinLnBrk="0" hangingPunct="1">
        <a:defRPr sz="1800" kern="1200">
          <a:solidFill>
            <a:schemeClr val="tx1"/>
          </a:solidFill>
          <a:latin typeface="+mn-lt"/>
          <a:ea typeface="+mn-ea"/>
          <a:cs typeface="+mn-cs"/>
        </a:defRPr>
      </a:lvl5pPr>
      <a:lvl6pPr marL="2285195" algn="l" defTabSz="457039" rtl="0" eaLnBrk="1" latinLnBrk="0" hangingPunct="1">
        <a:defRPr sz="1800" kern="1200">
          <a:solidFill>
            <a:schemeClr val="tx1"/>
          </a:solidFill>
          <a:latin typeface="+mn-lt"/>
          <a:ea typeface="+mn-ea"/>
          <a:cs typeface="+mn-cs"/>
        </a:defRPr>
      </a:lvl6pPr>
      <a:lvl7pPr marL="2742234" algn="l" defTabSz="457039" rtl="0" eaLnBrk="1" latinLnBrk="0" hangingPunct="1">
        <a:defRPr sz="1800" kern="1200">
          <a:solidFill>
            <a:schemeClr val="tx1"/>
          </a:solidFill>
          <a:latin typeface="+mn-lt"/>
          <a:ea typeface="+mn-ea"/>
          <a:cs typeface="+mn-cs"/>
        </a:defRPr>
      </a:lvl7pPr>
      <a:lvl8pPr marL="3199272" algn="l" defTabSz="457039" rtl="0" eaLnBrk="1" latinLnBrk="0" hangingPunct="1">
        <a:defRPr sz="1800" kern="1200">
          <a:solidFill>
            <a:schemeClr val="tx1"/>
          </a:solidFill>
          <a:latin typeface="+mn-lt"/>
          <a:ea typeface="+mn-ea"/>
          <a:cs typeface="+mn-cs"/>
        </a:defRPr>
      </a:lvl8pPr>
      <a:lvl9pPr marL="3656312" algn="l" defTabSz="457039"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UC+M_04180_UnveilingMat10.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itle Placeholder 1"/>
          <p:cNvSpPr>
            <a:spLocks noGrp="1"/>
          </p:cNvSpPr>
          <p:nvPr>
            <p:ph type="title"/>
          </p:nvPr>
        </p:nvSpPr>
        <p:spPr>
          <a:xfrm>
            <a:off x="889000" y="1054102"/>
            <a:ext cx="5473700" cy="1143000"/>
          </a:xfrm>
          <a:prstGeom prst="rect">
            <a:avLst/>
          </a:prstGeom>
        </p:spPr>
        <p:txBody>
          <a:bodyPr vert="horz" lIns="91440" tIns="45720" rIns="91440" bIns="45720" rtlCol="0" anchor="ctr">
            <a:normAutofit/>
          </a:bodyPr>
          <a:lstStyle/>
          <a:p>
            <a:r>
              <a:rPr lang="en-CA" dirty="0"/>
              <a:t>Click to edit Master title style</a:t>
            </a:r>
            <a:endParaRPr lang="en-US" dirty="0"/>
          </a:p>
        </p:txBody>
      </p:sp>
      <p:sp>
        <p:nvSpPr>
          <p:cNvPr id="4" name="Text Placeholder 2"/>
          <p:cNvSpPr>
            <a:spLocks noGrp="1"/>
          </p:cNvSpPr>
          <p:nvPr>
            <p:ph type="body" idx="1"/>
          </p:nvPr>
        </p:nvSpPr>
        <p:spPr>
          <a:xfrm>
            <a:off x="889000" y="2392366"/>
            <a:ext cx="5473700" cy="3390898"/>
          </a:xfrm>
          <a:prstGeom prst="rect">
            <a:avLst/>
          </a:prstGeom>
        </p:spPr>
        <p:txBody>
          <a:bodyPr vert="horz" lIns="91440" tIns="45720" rIns="91440" bIns="45720" rtlCol="0">
            <a:normAutofit/>
          </a:body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Tree>
    <p:extLst>
      <p:ext uri="{BB962C8B-B14F-4D97-AF65-F5344CB8AC3E}">
        <p14:creationId xmlns:p14="http://schemas.microsoft.com/office/powerpoint/2010/main" val="2993112176"/>
      </p:ext>
    </p:extLst>
  </p:cSld>
  <p:clrMap bg1="lt1" tx1="dk1" bg2="lt2" tx2="dk2" accent1="accent1" accent2="accent2" accent3="accent3" accent4="accent4" accent5="accent5" accent6="accent6" hlink="hlink" folHlink="folHlink"/>
  <p:sldLayoutIdLst>
    <p:sldLayoutId id="2147483727" r:id="rId1"/>
  </p:sldLayoutIdLst>
  <p:txStyles>
    <p:titleStyle>
      <a:lvl1pPr algn="l" defTabSz="457039" rtl="0" eaLnBrk="1" latinLnBrk="0" hangingPunct="1">
        <a:spcBef>
          <a:spcPct val="0"/>
        </a:spcBef>
        <a:buNone/>
        <a:defRPr sz="2800" kern="1200">
          <a:solidFill>
            <a:srgbClr val="00599A"/>
          </a:solidFill>
          <a:latin typeface="+mj-lt"/>
          <a:ea typeface="+mj-ea"/>
          <a:cs typeface="+mj-cs"/>
        </a:defRPr>
      </a:lvl1pPr>
    </p:titleStyle>
    <p:bodyStyle>
      <a:lvl1pPr marL="342779" indent="-342779" algn="l" defTabSz="457039" rtl="0" eaLnBrk="1" latinLnBrk="0" hangingPunct="1">
        <a:spcBef>
          <a:spcPct val="20000"/>
        </a:spcBef>
        <a:buFont typeface="Arial"/>
        <a:buChar char="•"/>
        <a:defRPr sz="2400" kern="1200">
          <a:solidFill>
            <a:schemeClr val="tx1"/>
          </a:solidFill>
          <a:latin typeface="+mn-lt"/>
          <a:ea typeface="+mn-ea"/>
          <a:cs typeface="+mn-cs"/>
        </a:defRPr>
      </a:lvl1pPr>
      <a:lvl2pPr marL="742688" indent="-285650" algn="l" defTabSz="457039" rtl="0" eaLnBrk="1" latinLnBrk="0" hangingPunct="1">
        <a:spcBef>
          <a:spcPct val="20000"/>
        </a:spcBef>
        <a:buFont typeface="Arial"/>
        <a:buChar char="–"/>
        <a:defRPr sz="2200" kern="1200">
          <a:solidFill>
            <a:schemeClr val="tx1"/>
          </a:solidFill>
          <a:latin typeface="+mn-lt"/>
          <a:ea typeface="+mn-ea"/>
          <a:cs typeface="+mn-cs"/>
        </a:defRPr>
      </a:lvl2pPr>
      <a:lvl3pPr marL="1142598" indent="-228520" algn="l" defTabSz="457039" rtl="0" eaLnBrk="1" latinLnBrk="0" hangingPunct="1">
        <a:spcBef>
          <a:spcPct val="20000"/>
        </a:spcBef>
        <a:buFont typeface="Arial"/>
        <a:buChar char="•"/>
        <a:defRPr sz="2000" kern="1200">
          <a:solidFill>
            <a:schemeClr val="tx1"/>
          </a:solidFill>
          <a:latin typeface="+mn-lt"/>
          <a:ea typeface="+mn-ea"/>
          <a:cs typeface="+mn-cs"/>
        </a:defRPr>
      </a:lvl3pPr>
      <a:lvl4pPr marL="1599636" indent="-228520" algn="l" defTabSz="457039" rtl="0" eaLnBrk="1" latinLnBrk="0" hangingPunct="1">
        <a:spcBef>
          <a:spcPct val="20000"/>
        </a:spcBef>
        <a:buFont typeface="Arial"/>
        <a:buChar char="–"/>
        <a:defRPr sz="1800" kern="1200">
          <a:solidFill>
            <a:schemeClr val="tx1"/>
          </a:solidFill>
          <a:latin typeface="+mn-lt"/>
          <a:ea typeface="+mn-ea"/>
          <a:cs typeface="+mn-cs"/>
        </a:defRPr>
      </a:lvl4pPr>
      <a:lvl5pPr marL="2056676" indent="-228520" algn="l" defTabSz="457039" rtl="0" eaLnBrk="1" latinLnBrk="0" hangingPunct="1">
        <a:spcBef>
          <a:spcPct val="20000"/>
        </a:spcBef>
        <a:buFont typeface="Arial"/>
        <a:buChar char="»"/>
        <a:defRPr sz="1600" kern="1200">
          <a:solidFill>
            <a:schemeClr val="tx1"/>
          </a:solidFill>
          <a:latin typeface="+mn-lt"/>
          <a:ea typeface="+mn-ea"/>
          <a:cs typeface="+mn-cs"/>
        </a:defRPr>
      </a:lvl5pPr>
      <a:lvl6pPr marL="2513714" indent="-228520" algn="l" defTabSz="457039" rtl="0" eaLnBrk="1" latinLnBrk="0" hangingPunct="1">
        <a:spcBef>
          <a:spcPct val="20000"/>
        </a:spcBef>
        <a:buFont typeface="Arial"/>
        <a:buChar char="•"/>
        <a:defRPr sz="2000" kern="1200">
          <a:solidFill>
            <a:schemeClr val="tx1"/>
          </a:solidFill>
          <a:latin typeface="+mn-lt"/>
          <a:ea typeface="+mn-ea"/>
          <a:cs typeface="+mn-cs"/>
        </a:defRPr>
      </a:lvl6pPr>
      <a:lvl7pPr marL="2970754" indent="-228520" algn="l" defTabSz="457039" rtl="0" eaLnBrk="1" latinLnBrk="0" hangingPunct="1">
        <a:spcBef>
          <a:spcPct val="20000"/>
        </a:spcBef>
        <a:buFont typeface="Arial"/>
        <a:buChar char="•"/>
        <a:defRPr sz="2000" kern="1200">
          <a:solidFill>
            <a:schemeClr val="tx1"/>
          </a:solidFill>
          <a:latin typeface="+mn-lt"/>
          <a:ea typeface="+mn-ea"/>
          <a:cs typeface="+mn-cs"/>
        </a:defRPr>
      </a:lvl7pPr>
      <a:lvl8pPr marL="3427792" indent="-228520" algn="l" defTabSz="457039" rtl="0" eaLnBrk="1" latinLnBrk="0" hangingPunct="1">
        <a:spcBef>
          <a:spcPct val="20000"/>
        </a:spcBef>
        <a:buFont typeface="Arial"/>
        <a:buChar char="•"/>
        <a:defRPr sz="2000" kern="1200">
          <a:solidFill>
            <a:schemeClr val="tx1"/>
          </a:solidFill>
          <a:latin typeface="+mn-lt"/>
          <a:ea typeface="+mn-ea"/>
          <a:cs typeface="+mn-cs"/>
        </a:defRPr>
      </a:lvl8pPr>
      <a:lvl9pPr marL="3884832" indent="-228520" algn="l" defTabSz="45703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39" rtl="0" eaLnBrk="1" latinLnBrk="0" hangingPunct="1">
        <a:defRPr sz="1800" kern="1200">
          <a:solidFill>
            <a:schemeClr val="tx1"/>
          </a:solidFill>
          <a:latin typeface="+mn-lt"/>
          <a:ea typeface="+mn-ea"/>
          <a:cs typeface="+mn-cs"/>
        </a:defRPr>
      </a:lvl1pPr>
      <a:lvl2pPr marL="457039" algn="l" defTabSz="457039" rtl="0" eaLnBrk="1" latinLnBrk="0" hangingPunct="1">
        <a:defRPr sz="1800" kern="1200">
          <a:solidFill>
            <a:schemeClr val="tx1"/>
          </a:solidFill>
          <a:latin typeface="+mn-lt"/>
          <a:ea typeface="+mn-ea"/>
          <a:cs typeface="+mn-cs"/>
        </a:defRPr>
      </a:lvl2pPr>
      <a:lvl3pPr marL="914078" algn="l" defTabSz="457039" rtl="0" eaLnBrk="1" latinLnBrk="0" hangingPunct="1">
        <a:defRPr sz="1800" kern="1200">
          <a:solidFill>
            <a:schemeClr val="tx1"/>
          </a:solidFill>
          <a:latin typeface="+mn-lt"/>
          <a:ea typeface="+mn-ea"/>
          <a:cs typeface="+mn-cs"/>
        </a:defRPr>
      </a:lvl3pPr>
      <a:lvl4pPr marL="1371118" algn="l" defTabSz="457039" rtl="0" eaLnBrk="1" latinLnBrk="0" hangingPunct="1">
        <a:defRPr sz="1800" kern="1200">
          <a:solidFill>
            <a:schemeClr val="tx1"/>
          </a:solidFill>
          <a:latin typeface="+mn-lt"/>
          <a:ea typeface="+mn-ea"/>
          <a:cs typeface="+mn-cs"/>
        </a:defRPr>
      </a:lvl4pPr>
      <a:lvl5pPr marL="1828156" algn="l" defTabSz="457039" rtl="0" eaLnBrk="1" latinLnBrk="0" hangingPunct="1">
        <a:defRPr sz="1800" kern="1200">
          <a:solidFill>
            <a:schemeClr val="tx1"/>
          </a:solidFill>
          <a:latin typeface="+mn-lt"/>
          <a:ea typeface="+mn-ea"/>
          <a:cs typeface="+mn-cs"/>
        </a:defRPr>
      </a:lvl5pPr>
      <a:lvl6pPr marL="2285195" algn="l" defTabSz="457039" rtl="0" eaLnBrk="1" latinLnBrk="0" hangingPunct="1">
        <a:defRPr sz="1800" kern="1200">
          <a:solidFill>
            <a:schemeClr val="tx1"/>
          </a:solidFill>
          <a:latin typeface="+mn-lt"/>
          <a:ea typeface="+mn-ea"/>
          <a:cs typeface="+mn-cs"/>
        </a:defRPr>
      </a:lvl6pPr>
      <a:lvl7pPr marL="2742234" algn="l" defTabSz="457039" rtl="0" eaLnBrk="1" latinLnBrk="0" hangingPunct="1">
        <a:defRPr sz="1800" kern="1200">
          <a:solidFill>
            <a:schemeClr val="tx1"/>
          </a:solidFill>
          <a:latin typeface="+mn-lt"/>
          <a:ea typeface="+mn-ea"/>
          <a:cs typeface="+mn-cs"/>
        </a:defRPr>
      </a:lvl7pPr>
      <a:lvl8pPr marL="3199272" algn="l" defTabSz="457039" rtl="0" eaLnBrk="1" latinLnBrk="0" hangingPunct="1">
        <a:defRPr sz="1800" kern="1200">
          <a:solidFill>
            <a:schemeClr val="tx1"/>
          </a:solidFill>
          <a:latin typeface="+mn-lt"/>
          <a:ea typeface="+mn-ea"/>
          <a:cs typeface="+mn-cs"/>
        </a:defRPr>
      </a:lvl8pPr>
      <a:lvl9pPr marL="3656312" algn="l" defTabSz="457039"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UC+M_04180_UnveilingMat13.jp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Placeholder 1"/>
          <p:cNvSpPr>
            <a:spLocks noGrp="1"/>
          </p:cNvSpPr>
          <p:nvPr>
            <p:ph type="title"/>
          </p:nvPr>
        </p:nvSpPr>
        <p:spPr>
          <a:xfrm>
            <a:off x="1104900" y="706438"/>
            <a:ext cx="6261100" cy="1143000"/>
          </a:xfrm>
          <a:prstGeom prst="rect">
            <a:avLst/>
          </a:prstGeom>
        </p:spPr>
        <p:txBody>
          <a:bodyPr vert="horz" lIns="91440" tIns="45720" rIns="91440" bIns="45720" rtlCol="0" anchor="ctr">
            <a:normAutofit/>
          </a:bodyPr>
          <a:lstStyle/>
          <a:p>
            <a:r>
              <a:rPr lang="en-CA" dirty="0"/>
              <a:t>Click to edit Master title style</a:t>
            </a:r>
            <a:endParaRPr lang="en-US" dirty="0"/>
          </a:p>
        </p:txBody>
      </p:sp>
      <p:sp>
        <p:nvSpPr>
          <p:cNvPr id="5" name="Text Placeholder 2"/>
          <p:cNvSpPr>
            <a:spLocks noGrp="1"/>
          </p:cNvSpPr>
          <p:nvPr>
            <p:ph type="body" idx="1"/>
          </p:nvPr>
        </p:nvSpPr>
        <p:spPr>
          <a:xfrm>
            <a:off x="1104900" y="2032001"/>
            <a:ext cx="6261100" cy="3822700"/>
          </a:xfrm>
          <a:prstGeom prst="rect">
            <a:avLst/>
          </a:prstGeom>
        </p:spPr>
        <p:txBody>
          <a:bodyPr vert="horz" lIns="91440" tIns="45720" rIns="91440" bIns="45720" rtlCol="0">
            <a:normAutofit/>
          </a:body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Tree>
    <p:extLst>
      <p:ext uri="{BB962C8B-B14F-4D97-AF65-F5344CB8AC3E}">
        <p14:creationId xmlns:p14="http://schemas.microsoft.com/office/powerpoint/2010/main" val="1771758820"/>
      </p:ext>
    </p:extLst>
  </p:cSld>
  <p:clrMap bg1="lt1" tx1="dk1" bg2="lt2" tx2="dk2" accent1="accent1" accent2="accent2" accent3="accent3" accent4="accent4" accent5="accent5" accent6="accent6" hlink="hlink" folHlink="folHlink"/>
  <p:sldLayoutIdLst>
    <p:sldLayoutId id="2147483728" r:id="rId1"/>
    <p:sldLayoutId id="2147483743" r:id="rId2"/>
  </p:sldLayoutIdLst>
  <p:txStyles>
    <p:titleStyle>
      <a:lvl1pPr algn="l" defTabSz="191944" rtl="0" eaLnBrk="1" latinLnBrk="0" hangingPunct="1">
        <a:spcBef>
          <a:spcPct val="0"/>
        </a:spcBef>
        <a:buNone/>
        <a:defRPr sz="2800" kern="1200">
          <a:solidFill>
            <a:schemeClr val="tx2">
              <a:lumMod val="60000"/>
              <a:lumOff val="40000"/>
            </a:schemeClr>
          </a:solidFill>
          <a:latin typeface="+mj-lt"/>
          <a:ea typeface="+mj-ea"/>
          <a:cs typeface="+mj-cs"/>
        </a:defRPr>
      </a:lvl1pPr>
    </p:titleStyle>
    <p:bodyStyle>
      <a:lvl1pPr marL="143959" indent="-143959" algn="l" defTabSz="191944" rtl="0" eaLnBrk="1" latinLnBrk="0" hangingPunct="1">
        <a:spcBef>
          <a:spcPct val="20000"/>
        </a:spcBef>
        <a:buFont typeface="Arial"/>
        <a:buChar char="•"/>
        <a:defRPr sz="2400" kern="1200">
          <a:solidFill>
            <a:schemeClr val="tx1"/>
          </a:solidFill>
          <a:latin typeface="+mn-lt"/>
          <a:ea typeface="+mn-ea"/>
          <a:cs typeface="+mn-cs"/>
        </a:defRPr>
      </a:lvl1pPr>
      <a:lvl2pPr marL="311910" indent="-119965" algn="l" defTabSz="191944" rtl="0" eaLnBrk="1" latinLnBrk="0" hangingPunct="1">
        <a:spcBef>
          <a:spcPct val="20000"/>
        </a:spcBef>
        <a:buFont typeface="Arial"/>
        <a:buChar char="–"/>
        <a:defRPr sz="2200" kern="1200">
          <a:solidFill>
            <a:schemeClr val="tx1"/>
          </a:solidFill>
          <a:latin typeface="+mn-lt"/>
          <a:ea typeface="+mn-ea"/>
          <a:cs typeface="+mn-cs"/>
        </a:defRPr>
      </a:lvl2pPr>
      <a:lvl3pPr marL="479861" indent="-95972" algn="l" defTabSz="191944" rtl="0" eaLnBrk="1" latinLnBrk="0" hangingPunct="1">
        <a:spcBef>
          <a:spcPct val="20000"/>
        </a:spcBef>
        <a:buFont typeface="Arial"/>
        <a:buChar char="•"/>
        <a:defRPr sz="2000" kern="1200">
          <a:solidFill>
            <a:schemeClr val="tx1"/>
          </a:solidFill>
          <a:latin typeface="+mn-lt"/>
          <a:ea typeface="+mn-ea"/>
          <a:cs typeface="+mn-cs"/>
        </a:defRPr>
      </a:lvl3pPr>
      <a:lvl4pPr marL="671806" indent="-95972" algn="l" defTabSz="191944" rtl="0" eaLnBrk="1" latinLnBrk="0" hangingPunct="1">
        <a:spcBef>
          <a:spcPct val="20000"/>
        </a:spcBef>
        <a:buFont typeface="Arial"/>
        <a:buChar char="–"/>
        <a:defRPr sz="1800" kern="1200">
          <a:solidFill>
            <a:schemeClr val="tx1"/>
          </a:solidFill>
          <a:latin typeface="+mn-lt"/>
          <a:ea typeface="+mn-ea"/>
          <a:cs typeface="+mn-cs"/>
        </a:defRPr>
      </a:lvl4pPr>
      <a:lvl5pPr marL="863750" indent="-95972" algn="l" defTabSz="191944" rtl="0" eaLnBrk="1" latinLnBrk="0" hangingPunct="1">
        <a:spcBef>
          <a:spcPct val="20000"/>
        </a:spcBef>
        <a:buFont typeface="Arial"/>
        <a:buChar char="»"/>
        <a:defRPr sz="1600" kern="1200">
          <a:solidFill>
            <a:schemeClr val="tx1"/>
          </a:solidFill>
          <a:latin typeface="+mn-lt"/>
          <a:ea typeface="+mn-ea"/>
          <a:cs typeface="+mn-cs"/>
        </a:defRPr>
      </a:lvl5pPr>
      <a:lvl6pPr marL="1055695" indent="-95972" algn="l" defTabSz="191944" rtl="0" eaLnBrk="1" latinLnBrk="0" hangingPunct="1">
        <a:spcBef>
          <a:spcPct val="20000"/>
        </a:spcBef>
        <a:buFont typeface="Arial"/>
        <a:buChar char="•"/>
        <a:defRPr sz="800" kern="1200">
          <a:solidFill>
            <a:schemeClr val="tx1"/>
          </a:solidFill>
          <a:latin typeface="+mn-lt"/>
          <a:ea typeface="+mn-ea"/>
          <a:cs typeface="+mn-cs"/>
        </a:defRPr>
      </a:lvl6pPr>
      <a:lvl7pPr marL="1247639" indent="-95972" algn="l" defTabSz="191944" rtl="0" eaLnBrk="1" latinLnBrk="0" hangingPunct="1">
        <a:spcBef>
          <a:spcPct val="20000"/>
        </a:spcBef>
        <a:buFont typeface="Arial"/>
        <a:buChar char="•"/>
        <a:defRPr sz="800" kern="1200">
          <a:solidFill>
            <a:schemeClr val="tx1"/>
          </a:solidFill>
          <a:latin typeface="+mn-lt"/>
          <a:ea typeface="+mn-ea"/>
          <a:cs typeface="+mn-cs"/>
        </a:defRPr>
      </a:lvl7pPr>
      <a:lvl8pPr marL="1439583" indent="-95972" algn="l" defTabSz="191944" rtl="0" eaLnBrk="1" latinLnBrk="0" hangingPunct="1">
        <a:spcBef>
          <a:spcPct val="20000"/>
        </a:spcBef>
        <a:buFont typeface="Arial"/>
        <a:buChar char="•"/>
        <a:defRPr sz="800" kern="1200">
          <a:solidFill>
            <a:schemeClr val="tx1"/>
          </a:solidFill>
          <a:latin typeface="+mn-lt"/>
          <a:ea typeface="+mn-ea"/>
          <a:cs typeface="+mn-cs"/>
        </a:defRPr>
      </a:lvl8pPr>
      <a:lvl9pPr marL="1631528" indent="-95972" algn="l" defTabSz="191944" rtl="0" eaLnBrk="1" latinLnBrk="0" hangingPunct="1">
        <a:spcBef>
          <a:spcPct val="20000"/>
        </a:spcBef>
        <a:buFont typeface="Arial"/>
        <a:buChar char="•"/>
        <a:defRPr sz="800" kern="1200">
          <a:solidFill>
            <a:schemeClr val="tx1"/>
          </a:solidFill>
          <a:latin typeface="+mn-lt"/>
          <a:ea typeface="+mn-ea"/>
          <a:cs typeface="+mn-cs"/>
        </a:defRPr>
      </a:lvl9pPr>
    </p:bodyStyle>
    <p:otherStyle>
      <a:defPPr>
        <a:defRPr lang="en-US"/>
      </a:defPPr>
      <a:lvl1pPr marL="0" algn="l" defTabSz="191944" rtl="0" eaLnBrk="1" latinLnBrk="0" hangingPunct="1">
        <a:defRPr sz="800" kern="1200">
          <a:solidFill>
            <a:schemeClr val="tx1"/>
          </a:solidFill>
          <a:latin typeface="+mn-lt"/>
          <a:ea typeface="+mn-ea"/>
          <a:cs typeface="+mn-cs"/>
        </a:defRPr>
      </a:lvl1pPr>
      <a:lvl2pPr marL="191944" algn="l" defTabSz="191944" rtl="0" eaLnBrk="1" latinLnBrk="0" hangingPunct="1">
        <a:defRPr sz="800" kern="1200">
          <a:solidFill>
            <a:schemeClr val="tx1"/>
          </a:solidFill>
          <a:latin typeface="+mn-lt"/>
          <a:ea typeface="+mn-ea"/>
          <a:cs typeface="+mn-cs"/>
        </a:defRPr>
      </a:lvl2pPr>
      <a:lvl3pPr marL="383889" algn="l" defTabSz="191944" rtl="0" eaLnBrk="1" latinLnBrk="0" hangingPunct="1">
        <a:defRPr sz="800" kern="1200">
          <a:solidFill>
            <a:schemeClr val="tx1"/>
          </a:solidFill>
          <a:latin typeface="+mn-lt"/>
          <a:ea typeface="+mn-ea"/>
          <a:cs typeface="+mn-cs"/>
        </a:defRPr>
      </a:lvl3pPr>
      <a:lvl4pPr marL="575834" algn="l" defTabSz="191944" rtl="0" eaLnBrk="1" latinLnBrk="0" hangingPunct="1">
        <a:defRPr sz="800" kern="1200">
          <a:solidFill>
            <a:schemeClr val="tx1"/>
          </a:solidFill>
          <a:latin typeface="+mn-lt"/>
          <a:ea typeface="+mn-ea"/>
          <a:cs typeface="+mn-cs"/>
        </a:defRPr>
      </a:lvl4pPr>
      <a:lvl5pPr marL="767778" algn="l" defTabSz="191944" rtl="0" eaLnBrk="1" latinLnBrk="0" hangingPunct="1">
        <a:defRPr sz="800" kern="1200">
          <a:solidFill>
            <a:schemeClr val="tx1"/>
          </a:solidFill>
          <a:latin typeface="+mn-lt"/>
          <a:ea typeface="+mn-ea"/>
          <a:cs typeface="+mn-cs"/>
        </a:defRPr>
      </a:lvl5pPr>
      <a:lvl6pPr marL="959722" algn="l" defTabSz="191944" rtl="0" eaLnBrk="1" latinLnBrk="0" hangingPunct="1">
        <a:defRPr sz="800" kern="1200">
          <a:solidFill>
            <a:schemeClr val="tx1"/>
          </a:solidFill>
          <a:latin typeface="+mn-lt"/>
          <a:ea typeface="+mn-ea"/>
          <a:cs typeface="+mn-cs"/>
        </a:defRPr>
      </a:lvl6pPr>
      <a:lvl7pPr marL="1151667" algn="l" defTabSz="191944" rtl="0" eaLnBrk="1" latinLnBrk="0" hangingPunct="1">
        <a:defRPr sz="800" kern="1200">
          <a:solidFill>
            <a:schemeClr val="tx1"/>
          </a:solidFill>
          <a:latin typeface="+mn-lt"/>
          <a:ea typeface="+mn-ea"/>
          <a:cs typeface="+mn-cs"/>
        </a:defRPr>
      </a:lvl7pPr>
      <a:lvl8pPr marL="1343611" algn="l" defTabSz="191944" rtl="0" eaLnBrk="1" latinLnBrk="0" hangingPunct="1">
        <a:defRPr sz="800" kern="1200">
          <a:solidFill>
            <a:schemeClr val="tx1"/>
          </a:solidFill>
          <a:latin typeface="+mn-lt"/>
          <a:ea typeface="+mn-ea"/>
          <a:cs typeface="+mn-cs"/>
        </a:defRPr>
      </a:lvl8pPr>
      <a:lvl9pPr marL="1535555" algn="l" defTabSz="191944" rtl="0" eaLnBrk="1" latinLnBrk="0" hangingPunct="1">
        <a:defRPr sz="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UC+M_04180_UnveilingMat14.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Placeholder 1"/>
          <p:cNvSpPr>
            <a:spLocks noGrp="1"/>
          </p:cNvSpPr>
          <p:nvPr>
            <p:ph type="title"/>
          </p:nvPr>
        </p:nvSpPr>
        <p:spPr>
          <a:xfrm>
            <a:off x="1104900" y="706438"/>
            <a:ext cx="6261100" cy="1143000"/>
          </a:xfrm>
          <a:prstGeom prst="rect">
            <a:avLst/>
          </a:prstGeom>
        </p:spPr>
        <p:txBody>
          <a:bodyPr vert="horz" lIns="91440" tIns="45720" rIns="91440" bIns="45720" rtlCol="0" anchor="ctr">
            <a:normAutofit/>
          </a:bodyPr>
          <a:lstStyle/>
          <a:p>
            <a:r>
              <a:rPr lang="en-CA" dirty="0"/>
              <a:t>Click to edit Master title style</a:t>
            </a:r>
            <a:endParaRPr lang="en-US" dirty="0"/>
          </a:p>
        </p:txBody>
      </p:sp>
      <p:sp>
        <p:nvSpPr>
          <p:cNvPr id="5" name="Text Placeholder 2"/>
          <p:cNvSpPr>
            <a:spLocks noGrp="1"/>
          </p:cNvSpPr>
          <p:nvPr>
            <p:ph type="body" idx="1"/>
          </p:nvPr>
        </p:nvSpPr>
        <p:spPr>
          <a:xfrm>
            <a:off x="1104900" y="2032001"/>
            <a:ext cx="6261100" cy="3822700"/>
          </a:xfrm>
          <a:prstGeom prst="rect">
            <a:avLst/>
          </a:prstGeom>
        </p:spPr>
        <p:txBody>
          <a:bodyPr vert="horz" lIns="91440" tIns="45720" rIns="91440" bIns="45720" rtlCol="0">
            <a:normAutofit/>
          </a:body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Tree>
    <p:extLst>
      <p:ext uri="{BB962C8B-B14F-4D97-AF65-F5344CB8AC3E}">
        <p14:creationId xmlns:p14="http://schemas.microsoft.com/office/powerpoint/2010/main" val="2932500496"/>
      </p:ext>
    </p:extLst>
  </p:cSld>
  <p:clrMap bg1="lt1" tx1="dk1" bg2="lt2" tx2="dk2" accent1="accent1" accent2="accent2" accent3="accent3" accent4="accent4" accent5="accent5" accent6="accent6" hlink="hlink" folHlink="folHlink"/>
  <p:sldLayoutIdLst>
    <p:sldLayoutId id="2147483729" r:id="rId1"/>
  </p:sldLayoutIdLst>
  <p:txStyles>
    <p:titleStyle>
      <a:lvl1pPr algn="l" defTabSz="191944" rtl="0" eaLnBrk="1" latinLnBrk="0" hangingPunct="1">
        <a:spcBef>
          <a:spcPct val="0"/>
        </a:spcBef>
        <a:buNone/>
        <a:defRPr sz="2800" kern="1200">
          <a:solidFill>
            <a:srgbClr val="005191"/>
          </a:solidFill>
          <a:latin typeface="+mj-lt"/>
          <a:ea typeface="+mj-ea"/>
          <a:cs typeface="+mj-cs"/>
        </a:defRPr>
      </a:lvl1pPr>
    </p:titleStyle>
    <p:bodyStyle>
      <a:lvl1pPr marL="143959" indent="-143959" algn="l" defTabSz="191944" rtl="0" eaLnBrk="1" latinLnBrk="0" hangingPunct="1">
        <a:spcBef>
          <a:spcPct val="20000"/>
        </a:spcBef>
        <a:buFont typeface="Arial"/>
        <a:buChar char="•"/>
        <a:defRPr sz="2400" kern="1200">
          <a:solidFill>
            <a:schemeClr val="tx1"/>
          </a:solidFill>
          <a:latin typeface="+mn-lt"/>
          <a:ea typeface="+mn-ea"/>
          <a:cs typeface="+mn-cs"/>
        </a:defRPr>
      </a:lvl1pPr>
      <a:lvl2pPr marL="311910" indent="-119965" algn="l" defTabSz="191944" rtl="0" eaLnBrk="1" latinLnBrk="0" hangingPunct="1">
        <a:spcBef>
          <a:spcPct val="20000"/>
        </a:spcBef>
        <a:buFont typeface="Arial"/>
        <a:buChar char="–"/>
        <a:defRPr sz="2200" kern="1200">
          <a:solidFill>
            <a:schemeClr val="tx1"/>
          </a:solidFill>
          <a:latin typeface="+mn-lt"/>
          <a:ea typeface="+mn-ea"/>
          <a:cs typeface="+mn-cs"/>
        </a:defRPr>
      </a:lvl2pPr>
      <a:lvl3pPr marL="479861" indent="-95972" algn="l" defTabSz="191944" rtl="0" eaLnBrk="1" latinLnBrk="0" hangingPunct="1">
        <a:spcBef>
          <a:spcPct val="20000"/>
        </a:spcBef>
        <a:buFont typeface="Arial"/>
        <a:buChar char="•"/>
        <a:defRPr sz="2000" kern="1200">
          <a:solidFill>
            <a:schemeClr val="tx1"/>
          </a:solidFill>
          <a:latin typeface="+mn-lt"/>
          <a:ea typeface="+mn-ea"/>
          <a:cs typeface="+mn-cs"/>
        </a:defRPr>
      </a:lvl3pPr>
      <a:lvl4pPr marL="671806" indent="-95972" algn="l" defTabSz="191944" rtl="0" eaLnBrk="1" latinLnBrk="0" hangingPunct="1">
        <a:spcBef>
          <a:spcPct val="20000"/>
        </a:spcBef>
        <a:buFont typeface="Arial"/>
        <a:buChar char="–"/>
        <a:defRPr sz="1800" kern="1200">
          <a:solidFill>
            <a:schemeClr val="tx1"/>
          </a:solidFill>
          <a:latin typeface="+mn-lt"/>
          <a:ea typeface="+mn-ea"/>
          <a:cs typeface="+mn-cs"/>
        </a:defRPr>
      </a:lvl4pPr>
      <a:lvl5pPr marL="863750" indent="-95972" algn="l" defTabSz="191944" rtl="0" eaLnBrk="1" latinLnBrk="0" hangingPunct="1">
        <a:spcBef>
          <a:spcPct val="20000"/>
        </a:spcBef>
        <a:buFont typeface="Arial"/>
        <a:buChar char="»"/>
        <a:defRPr sz="1600" kern="1200">
          <a:solidFill>
            <a:schemeClr val="tx1"/>
          </a:solidFill>
          <a:latin typeface="+mn-lt"/>
          <a:ea typeface="+mn-ea"/>
          <a:cs typeface="+mn-cs"/>
        </a:defRPr>
      </a:lvl5pPr>
      <a:lvl6pPr marL="1055695" indent="-95972" algn="l" defTabSz="191944" rtl="0" eaLnBrk="1" latinLnBrk="0" hangingPunct="1">
        <a:spcBef>
          <a:spcPct val="20000"/>
        </a:spcBef>
        <a:buFont typeface="Arial"/>
        <a:buChar char="•"/>
        <a:defRPr sz="800" kern="1200">
          <a:solidFill>
            <a:schemeClr val="tx1"/>
          </a:solidFill>
          <a:latin typeface="+mn-lt"/>
          <a:ea typeface="+mn-ea"/>
          <a:cs typeface="+mn-cs"/>
        </a:defRPr>
      </a:lvl6pPr>
      <a:lvl7pPr marL="1247639" indent="-95972" algn="l" defTabSz="191944" rtl="0" eaLnBrk="1" latinLnBrk="0" hangingPunct="1">
        <a:spcBef>
          <a:spcPct val="20000"/>
        </a:spcBef>
        <a:buFont typeface="Arial"/>
        <a:buChar char="•"/>
        <a:defRPr sz="800" kern="1200">
          <a:solidFill>
            <a:schemeClr val="tx1"/>
          </a:solidFill>
          <a:latin typeface="+mn-lt"/>
          <a:ea typeface="+mn-ea"/>
          <a:cs typeface="+mn-cs"/>
        </a:defRPr>
      </a:lvl7pPr>
      <a:lvl8pPr marL="1439583" indent="-95972" algn="l" defTabSz="191944" rtl="0" eaLnBrk="1" latinLnBrk="0" hangingPunct="1">
        <a:spcBef>
          <a:spcPct val="20000"/>
        </a:spcBef>
        <a:buFont typeface="Arial"/>
        <a:buChar char="•"/>
        <a:defRPr sz="800" kern="1200">
          <a:solidFill>
            <a:schemeClr val="tx1"/>
          </a:solidFill>
          <a:latin typeface="+mn-lt"/>
          <a:ea typeface="+mn-ea"/>
          <a:cs typeface="+mn-cs"/>
        </a:defRPr>
      </a:lvl8pPr>
      <a:lvl9pPr marL="1631528" indent="-95972" algn="l" defTabSz="191944" rtl="0" eaLnBrk="1" latinLnBrk="0" hangingPunct="1">
        <a:spcBef>
          <a:spcPct val="20000"/>
        </a:spcBef>
        <a:buFont typeface="Arial"/>
        <a:buChar char="•"/>
        <a:defRPr sz="800" kern="1200">
          <a:solidFill>
            <a:schemeClr val="tx1"/>
          </a:solidFill>
          <a:latin typeface="+mn-lt"/>
          <a:ea typeface="+mn-ea"/>
          <a:cs typeface="+mn-cs"/>
        </a:defRPr>
      </a:lvl9pPr>
    </p:bodyStyle>
    <p:otherStyle>
      <a:defPPr>
        <a:defRPr lang="en-US"/>
      </a:defPPr>
      <a:lvl1pPr marL="0" algn="l" defTabSz="191944" rtl="0" eaLnBrk="1" latinLnBrk="0" hangingPunct="1">
        <a:defRPr sz="800" kern="1200">
          <a:solidFill>
            <a:schemeClr val="tx1"/>
          </a:solidFill>
          <a:latin typeface="+mn-lt"/>
          <a:ea typeface="+mn-ea"/>
          <a:cs typeface="+mn-cs"/>
        </a:defRPr>
      </a:lvl1pPr>
      <a:lvl2pPr marL="191944" algn="l" defTabSz="191944" rtl="0" eaLnBrk="1" latinLnBrk="0" hangingPunct="1">
        <a:defRPr sz="800" kern="1200">
          <a:solidFill>
            <a:schemeClr val="tx1"/>
          </a:solidFill>
          <a:latin typeface="+mn-lt"/>
          <a:ea typeface="+mn-ea"/>
          <a:cs typeface="+mn-cs"/>
        </a:defRPr>
      </a:lvl2pPr>
      <a:lvl3pPr marL="383889" algn="l" defTabSz="191944" rtl="0" eaLnBrk="1" latinLnBrk="0" hangingPunct="1">
        <a:defRPr sz="800" kern="1200">
          <a:solidFill>
            <a:schemeClr val="tx1"/>
          </a:solidFill>
          <a:latin typeface="+mn-lt"/>
          <a:ea typeface="+mn-ea"/>
          <a:cs typeface="+mn-cs"/>
        </a:defRPr>
      </a:lvl3pPr>
      <a:lvl4pPr marL="575834" algn="l" defTabSz="191944" rtl="0" eaLnBrk="1" latinLnBrk="0" hangingPunct="1">
        <a:defRPr sz="800" kern="1200">
          <a:solidFill>
            <a:schemeClr val="tx1"/>
          </a:solidFill>
          <a:latin typeface="+mn-lt"/>
          <a:ea typeface="+mn-ea"/>
          <a:cs typeface="+mn-cs"/>
        </a:defRPr>
      </a:lvl4pPr>
      <a:lvl5pPr marL="767778" algn="l" defTabSz="191944" rtl="0" eaLnBrk="1" latinLnBrk="0" hangingPunct="1">
        <a:defRPr sz="800" kern="1200">
          <a:solidFill>
            <a:schemeClr val="tx1"/>
          </a:solidFill>
          <a:latin typeface="+mn-lt"/>
          <a:ea typeface="+mn-ea"/>
          <a:cs typeface="+mn-cs"/>
        </a:defRPr>
      </a:lvl5pPr>
      <a:lvl6pPr marL="959722" algn="l" defTabSz="191944" rtl="0" eaLnBrk="1" latinLnBrk="0" hangingPunct="1">
        <a:defRPr sz="800" kern="1200">
          <a:solidFill>
            <a:schemeClr val="tx1"/>
          </a:solidFill>
          <a:latin typeface="+mn-lt"/>
          <a:ea typeface="+mn-ea"/>
          <a:cs typeface="+mn-cs"/>
        </a:defRPr>
      </a:lvl6pPr>
      <a:lvl7pPr marL="1151667" algn="l" defTabSz="191944" rtl="0" eaLnBrk="1" latinLnBrk="0" hangingPunct="1">
        <a:defRPr sz="800" kern="1200">
          <a:solidFill>
            <a:schemeClr val="tx1"/>
          </a:solidFill>
          <a:latin typeface="+mn-lt"/>
          <a:ea typeface="+mn-ea"/>
          <a:cs typeface="+mn-cs"/>
        </a:defRPr>
      </a:lvl7pPr>
      <a:lvl8pPr marL="1343611" algn="l" defTabSz="191944" rtl="0" eaLnBrk="1" latinLnBrk="0" hangingPunct="1">
        <a:defRPr sz="800" kern="1200">
          <a:solidFill>
            <a:schemeClr val="tx1"/>
          </a:solidFill>
          <a:latin typeface="+mn-lt"/>
          <a:ea typeface="+mn-ea"/>
          <a:cs typeface="+mn-cs"/>
        </a:defRPr>
      </a:lvl8pPr>
      <a:lvl9pPr marL="1535555" algn="l" defTabSz="191944" rtl="0" eaLnBrk="1" latinLnBrk="0" hangingPunct="1">
        <a:defRPr sz="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UC+M_04180_UnveilingMat15.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itle Placeholder 1"/>
          <p:cNvSpPr>
            <a:spLocks noGrp="1"/>
          </p:cNvSpPr>
          <p:nvPr>
            <p:ph type="title"/>
          </p:nvPr>
        </p:nvSpPr>
        <p:spPr>
          <a:xfrm>
            <a:off x="1104900" y="1717675"/>
            <a:ext cx="6261100" cy="1143000"/>
          </a:xfrm>
          <a:prstGeom prst="rect">
            <a:avLst/>
          </a:prstGeom>
        </p:spPr>
        <p:txBody>
          <a:bodyPr vert="horz" lIns="91440" tIns="45720" rIns="91440" bIns="45720" rtlCol="0" anchor="ctr">
            <a:normAutofit/>
          </a:bodyPr>
          <a:lstStyle/>
          <a:p>
            <a:r>
              <a:rPr lang="en-CA" dirty="0"/>
              <a:t>Click to edit Master title style</a:t>
            </a:r>
            <a:endParaRPr lang="en-US" dirty="0"/>
          </a:p>
        </p:txBody>
      </p:sp>
      <p:sp>
        <p:nvSpPr>
          <p:cNvPr id="4" name="Text Placeholder 2"/>
          <p:cNvSpPr>
            <a:spLocks noGrp="1"/>
          </p:cNvSpPr>
          <p:nvPr>
            <p:ph type="body" idx="1"/>
          </p:nvPr>
        </p:nvSpPr>
        <p:spPr>
          <a:xfrm>
            <a:off x="1104900" y="3043238"/>
            <a:ext cx="6261100" cy="3154362"/>
          </a:xfrm>
          <a:prstGeom prst="rect">
            <a:avLst/>
          </a:prstGeom>
        </p:spPr>
        <p:txBody>
          <a:bodyPr vert="horz" lIns="91440" tIns="45720" rIns="91440" bIns="45720" rtlCol="0">
            <a:normAutofit/>
          </a:body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Tree>
    <p:extLst>
      <p:ext uri="{BB962C8B-B14F-4D97-AF65-F5344CB8AC3E}">
        <p14:creationId xmlns:p14="http://schemas.microsoft.com/office/powerpoint/2010/main" val="2337090812"/>
      </p:ext>
    </p:extLst>
  </p:cSld>
  <p:clrMap bg1="lt1" tx1="dk1" bg2="lt2" tx2="dk2" accent1="accent1" accent2="accent2" accent3="accent3" accent4="accent4" accent5="accent5" accent6="accent6" hlink="hlink" folHlink="folHlink"/>
  <p:sldLayoutIdLst>
    <p:sldLayoutId id="2147483730" r:id="rId1"/>
  </p:sldLayoutIdLst>
  <p:txStyles>
    <p:titleStyle>
      <a:lvl1pPr algn="l" defTabSz="191944" rtl="0" eaLnBrk="1" latinLnBrk="0" hangingPunct="1">
        <a:spcBef>
          <a:spcPct val="0"/>
        </a:spcBef>
        <a:buNone/>
        <a:defRPr sz="2800" kern="1200">
          <a:solidFill>
            <a:schemeClr val="tx2">
              <a:lumMod val="60000"/>
              <a:lumOff val="40000"/>
            </a:schemeClr>
          </a:solidFill>
          <a:latin typeface="+mj-lt"/>
          <a:ea typeface="+mj-ea"/>
          <a:cs typeface="+mj-cs"/>
        </a:defRPr>
      </a:lvl1pPr>
    </p:titleStyle>
    <p:bodyStyle>
      <a:lvl1pPr marL="143959" indent="-143959" algn="l" defTabSz="191944" rtl="0" eaLnBrk="1" latinLnBrk="0" hangingPunct="1">
        <a:spcBef>
          <a:spcPct val="20000"/>
        </a:spcBef>
        <a:buFont typeface="Arial"/>
        <a:buChar char="•"/>
        <a:defRPr sz="2400" kern="1200">
          <a:solidFill>
            <a:schemeClr val="tx1"/>
          </a:solidFill>
          <a:latin typeface="+mn-lt"/>
          <a:ea typeface="+mn-ea"/>
          <a:cs typeface="+mn-cs"/>
        </a:defRPr>
      </a:lvl1pPr>
      <a:lvl2pPr marL="311910" indent="-119965" algn="l" defTabSz="191944" rtl="0" eaLnBrk="1" latinLnBrk="0" hangingPunct="1">
        <a:spcBef>
          <a:spcPct val="20000"/>
        </a:spcBef>
        <a:buFont typeface="Arial"/>
        <a:buChar char="–"/>
        <a:defRPr sz="2200" kern="1200">
          <a:solidFill>
            <a:schemeClr val="tx1"/>
          </a:solidFill>
          <a:latin typeface="+mn-lt"/>
          <a:ea typeface="+mn-ea"/>
          <a:cs typeface="+mn-cs"/>
        </a:defRPr>
      </a:lvl2pPr>
      <a:lvl3pPr marL="479861" indent="-95972" algn="l" defTabSz="191944" rtl="0" eaLnBrk="1" latinLnBrk="0" hangingPunct="1">
        <a:spcBef>
          <a:spcPct val="20000"/>
        </a:spcBef>
        <a:buFont typeface="Arial"/>
        <a:buChar char="•"/>
        <a:defRPr sz="2000" kern="1200">
          <a:solidFill>
            <a:schemeClr val="tx1"/>
          </a:solidFill>
          <a:latin typeface="+mn-lt"/>
          <a:ea typeface="+mn-ea"/>
          <a:cs typeface="+mn-cs"/>
        </a:defRPr>
      </a:lvl3pPr>
      <a:lvl4pPr marL="671806" indent="-95972" algn="l" defTabSz="191944" rtl="0" eaLnBrk="1" latinLnBrk="0" hangingPunct="1">
        <a:spcBef>
          <a:spcPct val="20000"/>
        </a:spcBef>
        <a:buFont typeface="Arial"/>
        <a:buChar char="–"/>
        <a:defRPr sz="1800" kern="1200">
          <a:solidFill>
            <a:schemeClr val="tx1"/>
          </a:solidFill>
          <a:latin typeface="+mn-lt"/>
          <a:ea typeface="+mn-ea"/>
          <a:cs typeface="+mn-cs"/>
        </a:defRPr>
      </a:lvl4pPr>
      <a:lvl5pPr marL="863750" indent="-95972" algn="l" defTabSz="191944" rtl="0" eaLnBrk="1" latinLnBrk="0" hangingPunct="1">
        <a:spcBef>
          <a:spcPct val="20000"/>
        </a:spcBef>
        <a:buFont typeface="Arial"/>
        <a:buChar char="»"/>
        <a:defRPr sz="1600" kern="1200">
          <a:solidFill>
            <a:schemeClr val="tx1"/>
          </a:solidFill>
          <a:latin typeface="+mn-lt"/>
          <a:ea typeface="+mn-ea"/>
          <a:cs typeface="+mn-cs"/>
        </a:defRPr>
      </a:lvl5pPr>
      <a:lvl6pPr marL="1055695" indent="-95972" algn="l" defTabSz="191944" rtl="0" eaLnBrk="1" latinLnBrk="0" hangingPunct="1">
        <a:spcBef>
          <a:spcPct val="20000"/>
        </a:spcBef>
        <a:buFont typeface="Arial"/>
        <a:buChar char="•"/>
        <a:defRPr sz="800" kern="1200">
          <a:solidFill>
            <a:schemeClr val="tx1"/>
          </a:solidFill>
          <a:latin typeface="+mn-lt"/>
          <a:ea typeface="+mn-ea"/>
          <a:cs typeface="+mn-cs"/>
        </a:defRPr>
      </a:lvl6pPr>
      <a:lvl7pPr marL="1247639" indent="-95972" algn="l" defTabSz="191944" rtl="0" eaLnBrk="1" latinLnBrk="0" hangingPunct="1">
        <a:spcBef>
          <a:spcPct val="20000"/>
        </a:spcBef>
        <a:buFont typeface="Arial"/>
        <a:buChar char="•"/>
        <a:defRPr sz="800" kern="1200">
          <a:solidFill>
            <a:schemeClr val="tx1"/>
          </a:solidFill>
          <a:latin typeface="+mn-lt"/>
          <a:ea typeface="+mn-ea"/>
          <a:cs typeface="+mn-cs"/>
        </a:defRPr>
      </a:lvl7pPr>
      <a:lvl8pPr marL="1439583" indent="-95972" algn="l" defTabSz="191944" rtl="0" eaLnBrk="1" latinLnBrk="0" hangingPunct="1">
        <a:spcBef>
          <a:spcPct val="20000"/>
        </a:spcBef>
        <a:buFont typeface="Arial"/>
        <a:buChar char="•"/>
        <a:defRPr sz="800" kern="1200">
          <a:solidFill>
            <a:schemeClr val="tx1"/>
          </a:solidFill>
          <a:latin typeface="+mn-lt"/>
          <a:ea typeface="+mn-ea"/>
          <a:cs typeface="+mn-cs"/>
        </a:defRPr>
      </a:lvl8pPr>
      <a:lvl9pPr marL="1631528" indent="-95972" algn="l" defTabSz="191944" rtl="0" eaLnBrk="1" latinLnBrk="0" hangingPunct="1">
        <a:spcBef>
          <a:spcPct val="20000"/>
        </a:spcBef>
        <a:buFont typeface="Arial"/>
        <a:buChar char="•"/>
        <a:defRPr sz="800" kern="1200">
          <a:solidFill>
            <a:schemeClr val="tx1"/>
          </a:solidFill>
          <a:latin typeface="+mn-lt"/>
          <a:ea typeface="+mn-ea"/>
          <a:cs typeface="+mn-cs"/>
        </a:defRPr>
      </a:lvl9pPr>
    </p:bodyStyle>
    <p:otherStyle>
      <a:defPPr>
        <a:defRPr lang="en-US"/>
      </a:defPPr>
      <a:lvl1pPr marL="0" algn="l" defTabSz="191944" rtl="0" eaLnBrk="1" latinLnBrk="0" hangingPunct="1">
        <a:defRPr sz="800" kern="1200">
          <a:solidFill>
            <a:schemeClr val="tx1"/>
          </a:solidFill>
          <a:latin typeface="+mn-lt"/>
          <a:ea typeface="+mn-ea"/>
          <a:cs typeface="+mn-cs"/>
        </a:defRPr>
      </a:lvl1pPr>
      <a:lvl2pPr marL="191944" algn="l" defTabSz="191944" rtl="0" eaLnBrk="1" latinLnBrk="0" hangingPunct="1">
        <a:defRPr sz="800" kern="1200">
          <a:solidFill>
            <a:schemeClr val="tx1"/>
          </a:solidFill>
          <a:latin typeface="+mn-lt"/>
          <a:ea typeface="+mn-ea"/>
          <a:cs typeface="+mn-cs"/>
        </a:defRPr>
      </a:lvl2pPr>
      <a:lvl3pPr marL="383889" algn="l" defTabSz="191944" rtl="0" eaLnBrk="1" latinLnBrk="0" hangingPunct="1">
        <a:defRPr sz="800" kern="1200">
          <a:solidFill>
            <a:schemeClr val="tx1"/>
          </a:solidFill>
          <a:latin typeface="+mn-lt"/>
          <a:ea typeface="+mn-ea"/>
          <a:cs typeface="+mn-cs"/>
        </a:defRPr>
      </a:lvl3pPr>
      <a:lvl4pPr marL="575834" algn="l" defTabSz="191944" rtl="0" eaLnBrk="1" latinLnBrk="0" hangingPunct="1">
        <a:defRPr sz="800" kern="1200">
          <a:solidFill>
            <a:schemeClr val="tx1"/>
          </a:solidFill>
          <a:latin typeface="+mn-lt"/>
          <a:ea typeface="+mn-ea"/>
          <a:cs typeface="+mn-cs"/>
        </a:defRPr>
      </a:lvl4pPr>
      <a:lvl5pPr marL="767778" algn="l" defTabSz="191944" rtl="0" eaLnBrk="1" latinLnBrk="0" hangingPunct="1">
        <a:defRPr sz="800" kern="1200">
          <a:solidFill>
            <a:schemeClr val="tx1"/>
          </a:solidFill>
          <a:latin typeface="+mn-lt"/>
          <a:ea typeface="+mn-ea"/>
          <a:cs typeface="+mn-cs"/>
        </a:defRPr>
      </a:lvl5pPr>
      <a:lvl6pPr marL="959722" algn="l" defTabSz="191944" rtl="0" eaLnBrk="1" latinLnBrk="0" hangingPunct="1">
        <a:defRPr sz="800" kern="1200">
          <a:solidFill>
            <a:schemeClr val="tx1"/>
          </a:solidFill>
          <a:latin typeface="+mn-lt"/>
          <a:ea typeface="+mn-ea"/>
          <a:cs typeface="+mn-cs"/>
        </a:defRPr>
      </a:lvl6pPr>
      <a:lvl7pPr marL="1151667" algn="l" defTabSz="191944" rtl="0" eaLnBrk="1" latinLnBrk="0" hangingPunct="1">
        <a:defRPr sz="800" kern="1200">
          <a:solidFill>
            <a:schemeClr val="tx1"/>
          </a:solidFill>
          <a:latin typeface="+mn-lt"/>
          <a:ea typeface="+mn-ea"/>
          <a:cs typeface="+mn-cs"/>
        </a:defRPr>
      </a:lvl7pPr>
      <a:lvl8pPr marL="1343611" algn="l" defTabSz="191944" rtl="0" eaLnBrk="1" latinLnBrk="0" hangingPunct="1">
        <a:defRPr sz="800" kern="1200">
          <a:solidFill>
            <a:schemeClr val="tx1"/>
          </a:solidFill>
          <a:latin typeface="+mn-lt"/>
          <a:ea typeface="+mn-ea"/>
          <a:cs typeface="+mn-cs"/>
        </a:defRPr>
      </a:lvl8pPr>
      <a:lvl9pPr marL="1535555" algn="l" defTabSz="191944" rtl="0" eaLnBrk="1" latinLnBrk="0" hangingPunct="1">
        <a:defRPr sz="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UC+M_04180_UnveilingMat16.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itle Placeholder 1"/>
          <p:cNvSpPr>
            <a:spLocks noGrp="1"/>
          </p:cNvSpPr>
          <p:nvPr>
            <p:ph type="title"/>
          </p:nvPr>
        </p:nvSpPr>
        <p:spPr>
          <a:xfrm>
            <a:off x="1104900" y="1717675"/>
            <a:ext cx="6261100" cy="1143000"/>
          </a:xfrm>
          <a:prstGeom prst="rect">
            <a:avLst/>
          </a:prstGeom>
        </p:spPr>
        <p:txBody>
          <a:bodyPr vert="horz" lIns="91440" tIns="45720" rIns="91440" bIns="45720" rtlCol="0" anchor="ctr">
            <a:normAutofit/>
          </a:bodyPr>
          <a:lstStyle/>
          <a:p>
            <a:r>
              <a:rPr lang="en-CA" dirty="0"/>
              <a:t>Click to edit Master title style</a:t>
            </a:r>
            <a:endParaRPr lang="en-US" dirty="0"/>
          </a:p>
        </p:txBody>
      </p:sp>
      <p:sp>
        <p:nvSpPr>
          <p:cNvPr id="5" name="Text Placeholder 2"/>
          <p:cNvSpPr>
            <a:spLocks noGrp="1"/>
          </p:cNvSpPr>
          <p:nvPr>
            <p:ph type="body" idx="1"/>
          </p:nvPr>
        </p:nvSpPr>
        <p:spPr>
          <a:xfrm>
            <a:off x="1104900" y="3043238"/>
            <a:ext cx="6261100" cy="3154362"/>
          </a:xfrm>
          <a:prstGeom prst="rect">
            <a:avLst/>
          </a:prstGeom>
        </p:spPr>
        <p:txBody>
          <a:bodyPr vert="horz" lIns="91440" tIns="45720" rIns="91440" bIns="45720" rtlCol="0">
            <a:normAutofit/>
          </a:body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Tree>
    <p:extLst>
      <p:ext uri="{BB962C8B-B14F-4D97-AF65-F5344CB8AC3E}">
        <p14:creationId xmlns:p14="http://schemas.microsoft.com/office/powerpoint/2010/main" val="2015773711"/>
      </p:ext>
    </p:extLst>
  </p:cSld>
  <p:clrMap bg1="lt1" tx1="dk1" bg2="lt2" tx2="dk2" accent1="accent1" accent2="accent2" accent3="accent3" accent4="accent4" accent5="accent5" accent6="accent6" hlink="hlink" folHlink="folHlink"/>
  <p:sldLayoutIdLst>
    <p:sldLayoutId id="2147483731" r:id="rId1"/>
  </p:sldLayoutIdLst>
  <p:txStyles>
    <p:titleStyle>
      <a:lvl1pPr algn="l" defTabSz="191944" rtl="0" eaLnBrk="1" latinLnBrk="0" hangingPunct="1">
        <a:spcBef>
          <a:spcPct val="0"/>
        </a:spcBef>
        <a:buNone/>
        <a:defRPr sz="2800" kern="1200">
          <a:solidFill>
            <a:srgbClr val="005191"/>
          </a:solidFill>
          <a:latin typeface="+mj-lt"/>
          <a:ea typeface="+mj-ea"/>
          <a:cs typeface="+mj-cs"/>
        </a:defRPr>
      </a:lvl1pPr>
    </p:titleStyle>
    <p:bodyStyle>
      <a:lvl1pPr marL="143959" indent="-143959" algn="l" defTabSz="191944" rtl="0" eaLnBrk="1" latinLnBrk="0" hangingPunct="1">
        <a:spcBef>
          <a:spcPct val="20000"/>
        </a:spcBef>
        <a:buFont typeface="Arial"/>
        <a:buChar char="•"/>
        <a:defRPr sz="2400" kern="1200">
          <a:solidFill>
            <a:schemeClr val="tx1"/>
          </a:solidFill>
          <a:latin typeface="+mn-lt"/>
          <a:ea typeface="+mn-ea"/>
          <a:cs typeface="+mn-cs"/>
        </a:defRPr>
      </a:lvl1pPr>
      <a:lvl2pPr marL="311910" indent="-119965" algn="l" defTabSz="191944" rtl="0" eaLnBrk="1" latinLnBrk="0" hangingPunct="1">
        <a:spcBef>
          <a:spcPct val="20000"/>
        </a:spcBef>
        <a:buFont typeface="Arial"/>
        <a:buChar char="–"/>
        <a:defRPr sz="2200" kern="1200">
          <a:solidFill>
            <a:schemeClr val="tx1"/>
          </a:solidFill>
          <a:latin typeface="+mn-lt"/>
          <a:ea typeface="+mn-ea"/>
          <a:cs typeface="+mn-cs"/>
        </a:defRPr>
      </a:lvl2pPr>
      <a:lvl3pPr marL="479861" indent="-95972" algn="l" defTabSz="191944" rtl="0" eaLnBrk="1" latinLnBrk="0" hangingPunct="1">
        <a:spcBef>
          <a:spcPct val="20000"/>
        </a:spcBef>
        <a:buFont typeface="Arial"/>
        <a:buChar char="•"/>
        <a:defRPr sz="2000" kern="1200">
          <a:solidFill>
            <a:schemeClr val="tx1"/>
          </a:solidFill>
          <a:latin typeface="+mn-lt"/>
          <a:ea typeface="+mn-ea"/>
          <a:cs typeface="+mn-cs"/>
        </a:defRPr>
      </a:lvl3pPr>
      <a:lvl4pPr marL="671806" indent="-95972" algn="l" defTabSz="191944" rtl="0" eaLnBrk="1" latinLnBrk="0" hangingPunct="1">
        <a:spcBef>
          <a:spcPct val="20000"/>
        </a:spcBef>
        <a:buFont typeface="Arial"/>
        <a:buChar char="–"/>
        <a:defRPr sz="1800" kern="1200">
          <a:solidFill>
            <a:schemeClr val="tx1"/>
          </a:solidFill>
          <a:latin typeface="+mn-lt"/>
          <a:ea typeface="+mn-ea"/>
          <a:cs typeface="+mn-cs"/>
        </a:defRPr>
      </a:lvl4pPr>
      <a:lvl5pPr marL="863750" indent="-95972" algn="l" defTabSz="191944" rtl="0" eaLnBrk="1" latinLnBrk="0" hangingPunct="1">
        <a:spcBef>
          <a:spcPct val="20000"/>
        </a:spcBef>
        <a:buFont typeface="Arial"/>
        <a:buChar char="»"/>
        <a:defRPr sz="1600" kern="1200">
          <a:solidFill>
            <a:schemeClr val="tx1"/>
          </a:solidFill>
          <a:latin typeface="+mn-lt"/>
          <a:ea typeface="+mn-ea"/>
          <a:cs typeface="+mn-cs"/>
        </a:defRPr>
      </a:lvl5pPr>
      <a:lvl6pPr marL="1055695" indent="-95972" algn="l" defTabSz="191944" rtl="0" eaLnBrk="1" latinLnBrk="0" hangingPunct="1">
        <a:spcBef>
          <a:spcPct val="20000"/>
        </a:spcBef>
        <a:buFont typeface="Arial"/>
        <a:buChar char="•"/>
        <a:defRPr sz="800" kern="1200">
          <a:solidFill>
            <a:schemeClr val="tx1"/>
          </a:solidFill>
          <a:latin typeface="+mn-lt"/>
          <a:ea typeface="+mn-ea"/>
          <a:cs typeface="+mn-cs"/>
        </a:defRPr>
      </a:lvl6pPr>
      <a:lvl7pPr marL="1247639" indent="-95972" algn="l" defTabSz="191944" rtl="0" eaLnBrk="1" latinLnBrk="0" hangingPunct="1">
        <a:spcBef>
          <a:spcPct val="20000"/>
        </a:spcBef>
        <a:buFont typeface="Arial"/>
        <a:buChar char="•"/>
        <a:defRPr sz="800" kern="1200">
          <a:solidFill>
            <a:schemeClr val="tx1"/>
          </a:solidFill>
          <a:latin typeface="+mn-lt"/>
          <a:ea typeface="+mn-ea"/>
          <a:cs typeface="+mn-cs"/>
        </a:defRPr>
      </a:lvl7pPr>
      <a:lvl8pPr marL="1439583" indent="-95972" algn="l" defTabSz="191944" rtl="0" eaLnBrk="1" latinLnBrk="0" hangingPunct="1">
        <a:spcBef>
          <a:spcPct val="20000"/>
        </a:spcBef>
        <a:buFont typeface="Arial"/>
        <a:buChar char="•"/>
        <a:defRPr sz="800" kern="1200">
          <a:solidFill>
            <a:schemeClr val="tx1"/>
          </a:solidFill>
          <a:latin typeface="+mn-lt"/>
          <a:ea typeface="+mn-ea"/>
          <a:cs typeface="+mn-cs"/>
        </a:defRPr>
      </a:lvl8pPr>
      <a:lvl9pPr marL="1631528" indent="-95972" algn="l" defTabSz="191944" rtl="0" eaLnBrk="1" latinLnBrk="0" hangingPunct="1">
        <a:spcBef>
          <a:spcPct val="20000"/>
        </a:spcBef>
        <a:buFont typeface="Arial"/>
        <a:buChar char="•"/>
        <a:defRPr sz="800" kern="1200">
          <a:solidFill>
            <a:schemeClr val="tx1"/>
          </a:solidFill>
          <a:latin typeface="+mn-lt"/>
          <a:ea typeface="+mn-ea"/>
          <a:cs typeface="+mn-cs"/>
        </a:defRPr>
      </a:lvl9pPr>
    </p:bodyStyle>
    <p:otherStyle>
      <a:defPPr>
        <a:defRPr lang="en-US"/>
      </a:defPPr>
      <a:lvl1pPr marL="0" algn="l" defTabSz="191944" rtl="0" eaLnBrk="1" latinLnBrk="0" hangingPunct="1">
        <a:defRPr sz="800" kern="1200">
          <a:solidFill>
            <a:schemeClr val="tx1"/>
          </a:solidFill>
          <a:latin typeface="+mn-lt"/>
          <a:ea typeface="+mn-ea"/>
          <a:cs typeface="+mn-cs"/>
        </a:defRPr>
      </a:lvl1pPr>
      <a:lvl2pPr marL="191944" algn="l" defTabSz="191944" rtl="0" eaLnBrk="1" latinLnBrk="0" hangingPunct="1">
        <a:defRPr sz="800" kern="1200">
          <a:solidFill>
            <a:schemeClr val="tx1"/>
          </a:solidFill>
          <a:latin typeface="+mn-lt"/>
          <a:ea typeface="+mn-ea"/>
          <a:cs typeface="+mn-cs"/>
        </a:defRPr>
      </a:lvl2pPr>
      <a:lvl3pPr marL="383889" algn="l" defTabSz="191944" rtl="0" eaLnBrk="1" latinLnBrk="0" hangingPunct="1">
        <a:defRPr sz="800" kern="1200">
          <a:solidFill>
            <a:schemeClr val="tx1"/>
          </a:solidFill>
          <a:latin typeface="+mn-lt"/>
          <a:ea typeface="+mn-ea"/>
          <a:cs typeface="+mn-cs"/>
        </a:defRPr>
      </a:lvl3pPr>
      <a:lvl4pPr marL="575834" algn="l" defTabSz="191944" rtl="0" eaLnBrk="1" latinLnBrk="0" hangingPunct="1">
        <a:defRPr sz="800" kern="1200">
          <a:solidFill>
            <a:schemeClr val="tx1"/>
          </a:solidFill>
          <a:latin typeface="+mn-lt"/>
          <a:ea typeface="+mn-ea"/>
          <a:cs typeface="+mn-cs"/>
        </a:defRPr>
      </a:lvl4pPr>
      <a:lvl5pPr marL="767778" algn="l" defTabSz="191944" rtl="0" eaLnBrk="1" latinLnBrk="0" hangingPunct="1">
        <a:defRPr sz="800" kern="1200">
          <a:solidFill>
            <a:schemeClr val="tx1"/>
          </a:solidFill>
          <a:latin typeface="+mn-lt"/>
          <a:ea typeface="+mn-ea"/>
          <a:cs typeface="+mn-cs"/>
        </a:defRPr>
      </a:lvl5pPr>
      <a:lvl6pPr marL="959722" algn="l" defTabSz="191944" rtl="0" eaLnBrk="1" latinLnBrk="0" hangingPunct="1">
        <a:defRPr sz="800" kern="1200">
          <a:solidFill>
            <a:schemeClr val="tx1"/>
          </a:solidFill>
          <a:latin typeface="+mn-lt"/>
          <a:ea typeface="+mn-ea"/>
          <a:cs typeface="+mn-cs"/>
        </a:defRPr>
      </a:lvl6pPr>
      <a:lvl7pPr marL="1151667" algn="l" defTabSz="191944" rtl="0" eaLnBrk="1" latinLnBrk="0" hangingPunct="1">
        <a:defRPr sz="800" kern="1200">
          <a:solidFill>
            <a:schemeClr val="tx1"/>
          </a:solidFill>
          <a:latin typeface="+mn-lt"/>
          <a:ea typeface="+mn-ea"/>
          <a:cs typeface="+mn-cs"/>
        </a:defRPr>
      </a:lvl7pPr>
      <a:lvl8pPr marL="1343611" algn="l" defTabSz="191944" rtl="0" eaLnBrk="1" latinLnBrk="0" hangingPunct="1">
        <a:defRPr sz="800" kern="1200">
          <a:solidFill>
            <a:schemeClr val="tx1"/>
          </a:solidFill>
          <a:latin typeface="+mn-lt"/>
          <a:ea typeface="+mn-ea"/>
          <a:cs typeface="+mn-cs"/>
        </a:defRPr>
      </a:lvl8pPr>
      <a:lvl9pPr marL="1535555" algn="l" defTabSz="191944" rtl="0" eaLnBrk="1" latinLnBrk="0" hangingPunct="1">
        <a:defRPr sz="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UC+M_04180_UnveilingMat17.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Placeholder 1"/>
          <p:cNvSpPr>
            <a:spLocks noGrp="1"/>
          </p:cNvSpPr>
          <p:nvPr>
            <p:ph type="title"/>
          </p:nvPr>
        </p:nvSpPr>
        <p:spPr>
          <a:xfrm>
            <a:off x="1104900" y="1196975"/>
            <a:ext cx="6261100" cy="1143000"/>
          </a:xfrm>
          <a:prstGeom prst="rect">
            <a:avLst/>
          </a:prstGeom>
        </p:spPr>
        <p:txBody>
          <a:bodyPr vert="horz" lIns="91440" tIns="45720" rIns="91440" bIns="45720" rtlCol="0" anchor="ctr">
            <a:normAutofit/>
          </a:bodyPr>
          <a:lstStyle/>
          <a:p>
            <a:r>
              <a:rPr lang="en-CA" dirty="0"/>
              <a:t>Click to edit Master title style</a:t>
            </a:r>
            <a:endParaRPr lang="en-US" dirty="0"/>
          </a:p>
        </p:txBody>
      </p:sp>
      <p:sp>
        <p:nvSpPr>
          <p:cNvPr id="5" name="Text Placeholder 2"/>
          <p:cNvSpPr>
            <a:spLocks noGrp="1"/>
          </p:cNvSpPr>
          <p:nvPr>
            <p:ph type="body" idx="1"/>
          </p:nvPr>
        </p:nvSpPr>
        <p:spPr>
          <a:xfrm>
            <a:off x="1104900" y="2522538"/>
            <a:ext cx="6261100" cy="2925762"/>
          </a:xfrm>
          <a:prstGeom prst="rect">
            <a:avLst/>
          </a:prstGeom>
        </p:spPr>
        <p:txBody>
          <a:bodyPr vert="horz" lIns="91440" tIns="45720" rIns="91440" bIns="45720" rtlCol="0">
            <a:normAutofit/>
          </a:body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Tree>
    <p:extLst>
      <p:ext uri="{BB962C8B-B14F-4D97-AF65-F5344CB8AC3E}">
        <p14:creationId xmlns:p14="http://schemas.microsoft.com/office/powerpoint/2010/main" val="3250747546"/>
      </p:ext>
    </p:extLst>
  </p:cSld>
  <p:clrMap bg1="lt1" tx1="dk1" bg2="lt2" tx2="dk2" accent1="accent1" accent2="accent2" accent3="accent3" accent4="accent4" accent5="accent5" accent6="accent6" hlink="hlink" folHlink="folHlink"/>
  <p:sldLayoutIdLst>
    <p:sldLayoutId id="2147483732" r:id="rId1"/>
  </p:sldLayoutIdLst>
  <p:txStyles>
    <p:titleStyle>
      <a:lvl1pPr algn="l" defTabSz="457039" rtl="0" eaLnBrk="1" latinLnBrk="0" hangingPunct="1">
        <a:spcBef>
          <a:spcPct val="0"/>
        </a:spcBef>
        <a:buNone/>
        <a:defRPr sz="2800" kern="1200" cap="none">
          <a:solidFill>
            <a:schemeClr val="bg1"/>
          </a:solidFill>
          <a:latin typeface="+mj-lt"/>
          <a:ea typeface="+mj-ea"/>
          <a:cs typeface="+mj-cs"/>
        </a:defRPr>
      </a:lvl1pPr>
    </p:titleStyle>
    <p:bodyStyle>
      <a:lvl1pPr marL="342779" indent="-342779" algn="l" defTabSz="457039" rtl="0" eaLnBrk="1" latinLnBrk="0" hangingPunct="1">
        <a:spcBef>
          <a:spcPct val="20000"/>
        </a:spcBef>
        <a:buFont typeface="Arial"/>
        <a:buChar char="•"/>
        <a:defRPr sz="2400" kern="1200">
          <a:solidFill>
            <a:schemeClr val="bg1"/>
          </a:solidFill>
          <a:latin typeface="+mn-lt"/>
          <a:ea typeface="+mn-ea"/>
          <a:cs typeface="+mn-cs"/>
        </a:defRPr>
      </a:lvl1pPr>
      <a:lvl2pPr marL="742688" indent="-285650" algn="l" defTabSz="457039" rtl="0" eaLnBrk="1" latinLnBrk="0" hangingPunct="1">
        <a:spcBef>
          <a:spcPct val="20000"/>
        </a:spcBef>
        <a:buFont typeface="Arial"/>
        <a:buChar char="–"/>
        <a:defRPr sz="2200" kern="1200">
          <a:solidFill>
            <a:schemeClr val="bg1"/>
          </a:solidFill>
          <a:latin typeface="+mn-lt"/>
          <a:ea typeface="+mn-ea"/>
          <a:cs typeface="+mn-cs"/>
        </a:defRPr>
      </a:lvl2pPr>
      <a:lvl3pPr marL="1142598" indent="-228520" algn="l" defTabSz="457039" rtl="0" eaLnBrk="1" latinLnBrk="0" hangingPunct="1">
        <a:spcBef>
          <a:spcPct val="20000"/>
        </a:spcBef>
        <a:buFont typeface="Arial"/>
        <a:buChar char="•"/>
        <a:defRPr sz="2000" kern="1200">
          <a:solidFill>
            <a:schemeClr val="bg1"/>
          </a:solidFill>
          <a:latin typeface="+mn-lt"/>
          <a:ea typeface="+mn-ea"/>
          <a:cs typeface="+mn-cs"/>
        </a:defRPr>
      </a:lvl3pPr>
      <a:lvl4pPr marL="1599636" indent="-228520" algn="l" defTabSz="457039" rtl="0" eaLnBrk="1" latinLnBrk="0" hangingPunct="1">
        <a:spcBef>
          <a:spcPct val="20000"/>
        </a:spcBef>
        <a:buFont typeface="Arial"/>
        <a:buChar char="–"/>
        <a:defRPr sz="1800" kern="1200">
          <a:solidFill>
            <a:schemeClr val="bg1"/>
          </a:solidFill>
          <a:latin typeface="+mn-lt"/>
          <a:ea typeface="+mn-ea"/>
          <a:cs typeface="+mn-cs"/>
        </a:defRPr>
      </a:lvl4pPr>
      <a:lvl5pPr marL="2056676" indent="-228520" algn="l" defTabSz="457039" rtl="0" eaLnBrk="1" latinLnBrk="0" hangingPunct="1">
        <a:spcBef>
          <a:spcPct val="20000"/>
        </a:spcBef>
        <a:buFont typeface="Arial"/>
        <a:buChar char="»"/>
        <a:defRPr sz="1600" kern="1200">
          <a:solidFill>
            <a:schemeClr val="bg1"/>
          </a:solidFill>
          <a:latin typeface="+mn-lt"/>
          <a:ea typeface="+mn-ea"/>
          <a:cs typeface="+mn-cs"/>
        </a:defRPr>
      </a:lvl5pPr>
      <a:lvl6pPr marL="2513714" indent="-228520" algn="l" defTabSz="457039" rtl="0" eaLnBrk="1" latinLnBrk="0" hangingPunct="1">
        <a:spcBef>
          <a:spcPct val="20000"/>
        </a:spcBef>
        <a:buFont typeface="Arial"/>
        <a:buChar char="•"/>
        <a:defRPr sz="2000" kern="1200">
          <a:solidFill>
            <a:schemeClr val="tx1"/>
          </a:solidFill>
          <a:latin typeface="+mn-lt"/>
          <a:ea typeface="+mn-ea"/>
          <a:cs typeface="+mn-cs"/>
        </a:defRPr>
      </a:lvl6pPr>
      <a:lvl7pPr marL="2970754" indent="-228520" algn="l" defTabSz="457039" rtl="0" eaLnBrk="1" latinLnBrk="0" hangingPunct="1">
        <a:spcBef>
          <a:spcPct val="20000"/>
        </a:spcBef>
        <a:buFont typeface="Arial"/>
        <a:buChar char="•"/>
        <a:defRPr sz="2000" kern="1200">
          <a:solidFill>
            <a:schemeClr val="tx1"/>
          </a:solidFill>
          <a:latin typeface="+mn-lt"/>
          <a:ea typeface="+mn-ea"/>
          <a:cs typeface="+mn-cs"/>
        </a:defRPr>
      </a:lvl7pPr>
      <a:lvl8pPr marL="3427792" indent="-228520" algn="l" defTabSz="457039" rtl="0" eaLnBrk="1" latinLnBrk="0" hangingPunct="1">
        <a:spcBef>
          <a:spcPct val="20000"/>
        </a:spcBef>
        <a:buFont typeface="Arial"/>
        <a:buChar char="•"/>
        <a:defRPr sz="2000" kern="1200">
          <a:solidFill>
            <a:schemeClr val="tx1"/>
          </a:solidFill>
          <a:latin typeface="+mn-lt"/>
          <a:ea typeface="+mn-ea"/>
          <a:cs typeface="+mn-cs"/>
        </a:defRPr>
      </a:lvl8pPr>
      <a:lvl9pPr marL="3884832" indent="-228520" algn="l" defTabSz="45703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39" rtl="0" eaLnBrk="1" latinLnBrk="0" hangingPunct="1">
        <a:defRPr sz="1800" kern="1200">
          <a:solidFill>
            <a:schemeClr val="tx1"/>
          </a:solidFill>
          <a:latin typeface="+mn-lt"/>
          <a:ea typeface="+mn-ea"/>
          <a:cs typeface="+mn-cs"/>
        </a:defRPr>
      </a:lvl1pPr>
      <a:lvl2pPr marL="457039" algn="l" defTabSz="457039" rtl="0" eaLnBrk="1" latinLnBrk="0" hangingPunct="1">
        <a:defRPr sz="1800" kern="1200">
          <a:solidFill>
            <a:schemeClr val="tx1"/>
          </a:solidFill>
          <a:latin typeface="+mn-lt"/>
          <a:ea typeface="+mn-ea"/>
          <a:cs typeface="+mn-cs"/>
        </a:defRPr>
      </a:lvl2pPr>
      <a:lvl3pPr marL="914078" algn="l" defTabSz="457039" rtl="0" eaLnBrk="1" latinLnBrk="0" hangingPunct="1">
        <a:defRPr sz="1800" kern="1200">
          <a:solidFill>
            <a:schemeClr val="tx1"/>
          </a:solidFill>
          <a:latin typeface="+mn-lt"/>
          <a:ea typeface="+mn-ea"/>
          <a:cs typeface="+mn-cs"/>
        </a:defRPr>
      </a:lvl3pPr>
      <a:lvl4pPr marL="1371118" algn="l" defTabSz="457039" rtl="0" eaLnBrk="1" latinLnBrk="0" hangingPunct="1">
        <a:defRPr sz="1800" kern="1200">
          <a:solidFill>
            <a:schemeClr val="tx1"/>
          </a:solidFill>
          <a:latin typeface="+mn-lt"/>
          <a:ea typeface="+mn-ea"/>
          <a:cs typeface="+mn-cs"/>
        </a:defRPr>
      </a:lvl4pPr>
      <a:lvl5pPr marL="1828156" algn="l" defTabSz="457039" rtl="0" eaLnBrk="1" latinLnBrk="0" hangingPunct="1">
        <a:defRPr sz="1800" kern="1200">
          <a:solidFill>
            <a:schemeClr val="tx1"/>
          </a:solidFill>
          <a:latin typeface="+mn-lt"/>
          <a:ea typeface="+mn-ea"/>
          <a:cs typeface="+mn-cs"/>
        </a:defRPr>
      </a:lvl5pPr>
      <a:lvl6pPr marL="2285195" algn="l" defTabSz="457039" rtl="0" eaLnBrk="1" latinLnBrk="0" hangingPunct="1">
        <a:defRPr sz="1800" kern="1200">
          <a:solidFill>
            <a:schemeClr val="tx1"/>
          </a:solidFill>
          <a:latin typeface="+mn-lt"/>
          <a:ea typeface="+mn-ea"/>
          <a:cs typeface="+mn-cs"/>
        </a:defRPr>
      </a:lvl6pPr>
      <a:lvl7pPr marL="2742234" algn="l" defTabSz="457039" rtl="0" eaLnBrk="1" latinLnBrk="0" hangingPunct="1">
        <a:defRPr sz="1800" kern="1200">
          <a:solidFill>
            <a:schemeClr val="tx1"/>
          </a:solidFill>
          <a:latin typeface="+mn-lt"/>
          <a:ea typeface="+mn-ea"/>
          <a:cs typeface="+mn-cs"/>
        </a:defRPr>
      </a:lvl7pPr>
      <a:lvl8pPr marL="3199272" algn="l" defTabSz="457039" rtl="0" eaLnBrk="1" latinLnBrk="0" hangingPunct="1">
        <a:defRPr sz="1800" kern="1200">
          <a:solidFill>
            <a:schemeClr val="tx1"/>
          </a:solidFill>
          <a:latin typeface="+mn-lt"/>
          <a:ea typeface="+mn-ea"/>
          <a:cs typeface="+mn-cs"/>
        </a:defRPr>
      </a:lvl8pPr>
      <a:lvl9pPr marL="3656312" algn="l" defTabSz="457039"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UC+M_04180_UnveilingMat18.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itle Placeholder 1"/>
          <p:cNvSpPr>
            <a:spLocks noGrp="1"/>
          </p:cNvSpPr>
          <p:nvPr>
            <p:ph type="title"/>
          </p:nvPr>
        </p:nvSpPr>
        <p:spPr>
          <a:xfrm>
            <a:off x="1104900" y="1196975"/>
            <a:ext cx="6261100" cy="1143000"/>
          </a:xfrm>
          <a:prstGeom prst="rect">
            <a:avLst/>
          </a:prstGeom>
        </p:spPr>
        <p:txBody>
          <a:bodyPr vert="horz" lIns="91440" tIns="45720" rIns="91440" bIns="45720" rtlCol="0" anchor="ctr">
            <a:normAutofit/>
          </a:bodyPr>
          <a:lstStyle/>
          <a:p>
            <a:r>
              <a:rPr lang="en-CA" dirty="0"/>
              <a:t>Click to edit Master title style</a:t>
            </a:r>
            <a:endParaRPr lang="en-US" dirty="0"/>
          </a:p>
        </p:txBody>
      </p:sp>
      <p:sp>
        <p:nvSpPr>
          <p:cNvPr id="4" name="Text Placeholder 2"/>
          <p:cNvSpPr>
            <a:spLocks noGrp="1"/>
          </p:cNvSpPr>
          <p:nvPr>
            <p:ph type="body" idx="1"/>
          </p:nvPr>
        </p:nvSpPr>
        <p:spPr>
          <a:xfrm>
            <a:off x="1104900" y="2522538"/>
            <a:ext cx="6261100" cy="2925762"/>
          </a:xfrm>
          <a:prstGeom prst="rect">
            <a:avLst/>
          </a:prstGeom>
        </p:spPr>
        <p:txBody>
          <a:bodyPr vert="horz" lIns="91440" tIns="45720" rIns="91440" bIns="45720" rtlCol="0">
            <a:normAutofit/>
          </a:body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Tree>
    <p:extLst>
      <p:ext uri="{BB962C8B-B14F-4D97-AF65-F5344CB8AC3E}">
        <p14:creationId xmlns:p14="http://schemas.microsoft.com/office/powerpoint/2010/main" val="3712293339"/>
      </p:ext>
    </p:extLst>
  </p:cSld>
  <p:clrMap bg1="lt1" tx1="dk1" bg2="lt2" tx2="dk2" accent1="accent1" accent2="accent2" accent3="accent3" accent4="accent4" accent5="accent5" accent6="accent6" hlink="hlink" folHlink="folHlink"/>
  <p:sldLayoutIdLst>
    <p:sldLayoutId id="2147483733" r:id="rId1"/>
  </p:sldLayoutIdLst>
  <p:txStyles>
    <p:titleStyle>
      <a:lvl1pPr algn="l" defTabSz="457039" rtl="0" eaLnBrk="1" latinLnBrk="0" hangingPunct="1">
        <a:spcBef>
          <a:spcPct val="0"/>
        </a:spcBef>
        <a:buNone/>
        <a:defRPr sz="2800" kern="1200" cap="none">
          <a:solidFill>
            <a:schemeClr val="bg1"/>
          </a:solidFill>
          <a:latin typeface="+mj-lt"/>
          <a:ea typeface="+mj-ea"/>
          <a:cs typeface="+mj-cs"/>
        </a:defRPr>
      </a:lvl1pPr>
    </p:titleStyle>
    <p:bodyStyle>
      <a:lvl1pPr marL="342779" indent="-342779" algn="l" defTabSz="457039" rtl="0" eaLnBrk="1" latinLnBrk="0" hangingPunct="1">
        <a:spcBef>
          <a:spcPct val="20000"/>
        </a:spcBef>
        <a:buFont typeface="Arial"/>
        <a:buChar char="•"/>
        <a:defRPr sz="2400" kern="1200">
          <a:solidFill>
            <a:schemeClr val="bg1"/>
          </a:solidFill>
          <a:latin typeface="+mn-lt"/>
          <a:ea typeface="+mn-ea"/>
          <a:cs typeface="+mn-cs"/>
        </a:defRPr>
      </a:lvl1pPr>
      <a:lvl2pPr marL="742688" indent="-285650" algn="l" defTabSz="457039" rtl="0" eaLnBrk="1" latinLnBrk="0" hangingPunct="1">
        <a:spcBef>
          <a:spcPct val="20000"/>
        </a:spcBef>
        <a:buFont typeface="Arial"/>
        <a:buChar char="–"/>
        <a:defRPr sz="2200" kern="1200">
          <a:solidFill>
            <a:schemeClr val="bg1"/>
          </a:solidFill>
          <a:latin typeface="+mn-lt"/>
          <a:ea typeface="+mn-ea"/>
          <a:cs typeface="+mn-cs"/>
        </a:defRPr>
      </a:lvl2pPr>
      <a:lvl3pPr marL="1142598" indent="-228520" algn="l" defTabSz="457039" rtl="0" eaLnBrk="1" latinLnBrk="0" hangingPunct="1">
        <a:spcBef>
          <a:spcPct val="20000"/>
        </a:spcBef>
        <a:buFont typeface="Arial"/>
        <a:buChar char="•"/>
        <a:defRPr sz="2000" kern="1200">
          <a:solidFill>
            <a:schemeClr val="bg1"/>
          </a:solidFill>
          <a:latin typeface="+mn-lt"/>
          <a:ea typeface="+mn-ea"/>
          <a:cs typeface="+mn-cs"/>
        </a:defRPr>
      </a:lvl3pPr>
      <a:lvl4pPr marL="1599636" indent="-228520" algn="l" defTabSz="457039" rtl="0" eaLnBrk="1" latinLnBrk="0" hangingPunct="1">
        <a:spcBef>
          <a:spcPct val="20000"/>
        </a:spcBef>
        <a:buFont typeface="Arial"/>
        <a:buChar char="–"/>
        <a:defRPr sz="1800" kern="1200">
          <a:solidFill>
            <a:schemeClr val="bg1"/>
          </a:solidFill>
          <a:latin typeface="+mn-lt"/>
          <a:ea typeface="+mn-ea"/>
          <a:cs typeface="+mn-cs"/>
        </a:defRPr>
      </a:lvl4pPr>
      <a:lvl5pPr marL="2056676" indent="-228520" algn="l" defTabSz="457039" rtl="0" eaLnBrk="1" latinLnBrk="0" hangingPunct="1">
        <a:spcBef>
          <a:spcPct val="20000"/>
        </a:spcBef>
        <a:buFont typeface="Arial"/>
        <a:buChar char="»"/>
        <a:defRPr sz="1600" kern="1200">
          <a:solidFill>
            <a:schemeClr val="bg1"/>
          </a:solidFill>
          <a:latin typeface="+mn-lt"/>
          <a:ea typeface="+mn-ea"/>
          <a:cs typeface="+mn-cs"/>
        </a:defRPr>
      </a:lvl5pPr>
      <a:lvl6pPr marL="2513714" indent="-228520" algn="l" defTabSz="457039" rtl="0" eaLnBrk="1" latinLnBrk="0" hangingPunct="1">
        <a:spcBef>
          <a:spcPct val="20000"/>
        </a:spcBef>
        <a:buFont typeface="Arial"/>
        <a:buChar char="•"/>
        <a:defRPr sz="2000" kern="1200">
          <a:solidFill>
            <a:schemeClr val="tx1"/>
          </a:solidFill>
          <a:latin typeface="+mn-lt"/>
          <a:ea typeface="+mn-ea"/>
          <a:cs typeface="+mn-cs"/>
        </a:defRPr>
      </a:lvl6pPr>
      <a:lvl7pPr marL="2970754" indent="-228520" algn="l" defTabSz="457039" rtl="0" eaLnBrk="1" latinLnBrk="0" hangingPunct="1">
        <a:spcBef>
          <a:spcPct val="20000"/>
        </a:spcBef>
        <a:buFont typeface="Arial"/>
        <a:buChar char="•"/>
        <a:defRPr sz="2000" kern="1200">
          <a:solidFill>
            <a:schemeClr val="tx1"/>
          </a:solidFill>
          <a:latin typeface="+mn-lt"/>
          <a:ea typeface="+mn-ea"/>
          <a:cs typeface="+mn-cs"/>
        </a:defRPr>
      </a:lvl7pPr>
      <a:lvl8pPr marL="3427792" indent="-228520" algn="l" defTabSz="457039" rtl="0" eaLnBrk="1" latinLnBrk="0" hangingPunct="1">
        <a:spcBef>
          <a:spcPct val="20000"/>
        </a:spcBef>
        <a:buFont typeface="Arial"/>
        <a:buChar char="•"/>
        <a:defRPr sz="2000" kern="1200">
          <a:solidFill>
            <a:schemeClr val="tx1"/>
          </a:solidFill>
          <a:latin typeface="+mn-lt"/>
          <a:ea typeface="+mn-ea"/>
          <a:cs typeface="+mn-cs"/>
        </a:defRPr>
      </a:lvl8pPr>
      <a:lvl9pPr marL="3884832" indent="-228520" algn="l" defTabSz="45703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39" rtl="0" eaLnBrk="1" latinLnBrk="0" hangingPunct="1">
        <a:defRPr sz="1800" kern="1200">
          <a:solidFill>
            <a:schemeClr val="tx1"/>
          </a:solidFill>
          <a:latin typeface="+mn-lt"/>
          <a:ea typeface="+mn-ea"/>
          <a:cs typeface="+mn-cs"/>
        </a:defRPr>
      </a:lvl1pPr>
      <a:lvl2pPr marL="457039" algn="l" defTabSz="457039" rtl="0" eaLnBrk="1" latinLnBrk="0" hangingPunct="1">
        <a:defRPr sz="1800" kern="1200">
          <a:solidFill>
            <a:schemeClr val="tx1"/>
          </a:solidFill>
          <a:latin typeface="+mn-lt"/>
          <a:ea typeface="+mn-ea"/>
          <a:cs typeface="+mn-cs"/>
        </a:defRPr>
      </a:lvl2pPr>
      <a:lvl3pPr marL="914078" algn="l" defTabSz="457039" rtl="0" eaLnBrk="1" latinLnBrk="0" hangingPunct="1">
        <a:defRPr sz="1800" kern="1200">
          <a:solidFill>
            <a:schemeClr val="tx1"/>
          </a:solidFill>
          <a:latin typeface="+mn-lt"/>
          <a:ea typeface="+mn-ea"/>
          <a:cs typeface="+mn-cs"/>
        </a:defRPr>
      </a:lvl3pPr>
      <a:lvl4pPr marL="1371118" algn="l" defTabSz="457039" rtl="0" eaLnBrk="1" latinLnBrk="0" hangingPunct="1">
        <a:defRPr sz="1800" kern="1200">
          <a:solidFill>
            <a:schemeClr val="tx1"/>
          </a:solidFill>
          <a:latin typeface="+mn-lt"/>
          <a:ea typeface="+mn-ea"/>
          <a:cs typeface="+mn-cs"/>
        </a:defRPr>
      </a:lvl4pPr>
      <a:lvl5pPr marL="1828156" algn="l" defTabSz="457039" rtl="0" eaLnBrk="1" latinLnBrk="0" hangingPunct="1">
        <a:defRPr sz="1800" kern="1200">
          <a:solidFill>
            <a:schemeClr val="tx1"/>
          </a:solidFill>
          <a:latin typeface="+mn-lt"/>
          <a:ea typeface="+mn-ea"/>
          <a:cs typeface="+mn-cs"/>
        </a:defRPr>
      </a:lvl5pPr>
      <a:lvl6pPr marL="2285195" algn="l" defTabSz="457039" rtl="0" eaLnBrk="1" latinLnBrk="0" hangingPunct="1">
        <a:defRPr sz="1800" kern="1200">
          <a:solidFill>
            <a:schemeClr val="tx1"/>
          </a:solidFill>
          <a:latin typeface="+mn-lt"/>
          <a:ea typeface="+mn-ea"/>
          <a:cs typeface="+mn-cs"/>
        </a:defRPr>
      </a:lvl6pPr>
      <a:lvl7pPr marL="2742234" algn="l" defTabSz="457039" rtl="0" eaLnBrk="1" latinLnBrk="0" hangingPunct="1">
        <a:defRPr sz="1800" kern="1200">
          <a:solidFill>
            <a:schemeClr val="tx1"/>
          </a:solidFill>
          <a:latin typeface="+mn-lt"/>
          <a:ea typeface="+mn-ea"/>
          <a:cs typeface="+mn-cs"/>
        </a:defRPr>
      </a:lvl7pPr>
      <a:lvl8pPr marL="3199272" algn="l" defTabSz="457039" rtl="0" eaLnBrk="1" latinLnBrk="0" hangingPunct="1">
        <a:defRPr sz="1800" kern="1200">
          <a:solidFill>
            <a:schemeClr val="tx1"/>
          </a:solidFill>
          <a:latin typeface="+mn-lt"/>
          <a:ea typeface="+mn-ea"/>
          <a:cs typeface="+mn-cs"/>
        </a:defRPr>
      </a:lvl8pPr>
      <a:lvl9pPr marL="3656312" algn="l" defTabSz="457039"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UC+M_04180_UnveilingMatPages.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46941999"/>
      </p:ext>
    </p:extLst>
  </p:cSld>
  <p:clrMap bg1="lt1" tx1="dk1" bg2="lt2" tx2="dk2" accent1="accent1" accent2="accent2" accent3="accent3" accent4="accent4" accent5="accent5" accent6="accent6" hlink="hlink" folHlink="folHlink"/>
  <p:sldLayoutIdLst>
    <p:sldLayoutId id="2147483735"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descr="UC+M_04180_UnveilingMatPages2.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50306213"/>
      </p:ext>
    </p:extLst>
  </p:cSld>
  <p:clrMap bg1="lt1" tx1="dk1" bg2="lt2" tx2="dk2" accent1="accent1" accent2="accent2" accent3="accent3" accent4="accent4" accent5="accent5" accent6="accent6" hlink="hlink" folHlink="folHlink"/>
  <p:sldLayoutIdLst>
    <p:sldLayoutId id="2147483737"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UC+M_04180_UnveilingMatPages3.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55080842"/>
      </p:ext>
    </p:extLst>
  </p:cSld>
  <p:clrMap bg1="lt1" tx1="dk1" bg2="lt2" tx2="dk2" accent1="accent1" accent2="accent2" accent3="accent3" accent4="accent4" accent5="accent5" accent6="accent6" hlink="hlink" folHlink="folHlink"/>
  <p:sldLayoutIdLst>
    <p:sldLayoutId id="2147483739"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UC+M_04180_UnveilingMat2.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itle Placeholder 1"/>
          <p:cNvSpPr>
            <a:spLocks noGrp="1"/>
          </p:cNvSpPr>
          <p:nvPr>
            <p:ph type="title"/>
          </p:nvPr>
        </p:nvSpPr>
        <p:spPr>
          <a:xfrm>
            <a:off x="457200" y="2052638"/>
            <a:ext cx="8229600" cy="1143000"/>
          </a:xfrm>
          <a:prstGeom prst="rect">
            <a:avLst/>
          </a:prstGeom>
        </p:spPr>
        <p:txBody>
          <a:bodyPr vert="horz" lIns="91440" tIns="45720" rIns="91440" bIns="45720" rtlCol="0" anchor="ctr">
            <a:normAutofit/>
          </a:bodyPr>
          <a:lstStyle/>
          <a:p>
            <a:r>
              <a:rPr lang="en-CA" dirty="0"/>
              <a:t>Click to edit Master title style</a:t>
            </a:r>
            <a:endParaRPr lang="en-US" dirty="0"/>
          </a:p>
        </p:txBody>
      </p:sp>
    </p:spTree>
    <p:extLst>
      <p:ext uri="{BB962C8B-B14F-4D97-AF65-F5344CB8AC3E}">
        <p14:creationId xmlns:p14="http://schemas.microsoft.com/office/powerpoint/2010/main" val="2721673740"/>
      </p:ext>
    </p:extLst>
  </p:cSld>
  <p:clrMap bg1="lt1" tx1="dk1" bg2="lt2" tx2="dk2" accent1="accent1" accent2="accent2" accent3="accent3" accent4="accent4" accent5="accent5" accent6="accent6" hlink="hlink" folHlink="folHlink"/>
  <p:sldLayoutIdLst>
    <p:sldLayoutId id="2147483719" r:id="rId1"/>
  </p:sldLayoutIdLst>
  <p:txStyles>
    <p:titleStyle>
      <a:lvl1pPr algn="ctr" defTabSz="457039" rtl="0" eaLnBrk="1" latinLnBrk="0" hangingPunct="1">
        <a:spcBef>
          <a:spcPct val="0"/>
        </a:spcBef>
        <a:buNone/>
        <a:defRPr sz="3600" kern="1200" cap="all">
          <a:solidFill>
            <a:schemeClr val="bg1"/>
          </a:solidFill>
          <a:latin typeface="+mj-lt"/>
          <a:ea typeface="+mj-ea"/>
          <a:cs typeface="+mj-cs"/>
        </a:defRPr>
      </a:lvl1pPr>
    </p:titleStyle>
    <p:bodyStyle>
      <a:lvl1pPr marL="342779" indent="-342779" algn="l" defTabSz="457039" rtl="0" eaLnBrk="1" latinLnBrk="0" hangingPunct="1">
        <a:spcBef>
          <a:spcPct val="20000"/>
        </a:spcBef>
        <a:buFont typeface="Arial"/>
        <a:buChar char="•"/>
        <a:defRPr sz="3200" kern="1200">
          <a:solidFill>
            <a:schemeClr val="tx1"/>
          </a:solidFill>
          <a:latin typeface="+mn-lt"/>
          <a:ea typeface="+mn-ea"/>
          <a:cs typeface="+mn-cs"/>
        </a:defRPr>
      </a:lvl1pPr>
      <a:lvl2pPr marL="742688" indent="-285650" algn="l" defTabSz="457039" rtl="0" eaLnBrk="1" latinLnBrk="0" hangingPunct="1">
        <a:spcBef>
          <a:spcPct val="20000"/>
        </a:spcBef>
        <a:buFont typeface="Arial"/>
        <a:buChar char="–"/>
        <a:defRPr sz="2800" kern="1200">
          <a:solidFill>
            <a:schemeClr val="tx1"/>
          </a:solidFill>
          <a:latin typeface="+mn-lt"/>
          <a:ea typeface="+mn-ea"/>
          <a:cs typeface="+mn-cs"/>
        </a:defRPr>
      </a:lvl2pPr>
      <a:lvl3pPr marL="1142598" indent="-228520" algn="l" defTabSz="457039" rtl="0" eaLnBrk="1" latinLnBrk="0" hangingPunct="1">
        <a:spcBef>
          <a:spcPct val="20000"/>
        </a:spcBef>
        <a:buFont typeface="Arial"/>
        <a:buChar char="•"/>
        <a:defRPr sz="2400" kern="1200">
          <a:solidFill>
            <a:schemeClr val="tx1"/>
          </a:solidFill>
          <a:latin typeface="+mn-lt"/>
          <a:ea typeface="+mn-ea"/>
          <a:cs typeface="+mn-cs"/>
        </a:defRPr>
      </a:lvl3pPr>
      <a:lvl4pPr marL="1599636" indent="-228520" algn="l" defTabSz="457039" rtl="0" eaLnBrk="1" latinLnBrk="0" hangingPunct="1">
        <a:spcBef>
          <a:spcPct val="20000"/>
        </a:spcBef>
        <a:buFont typeface="Arial"/>
        <a:buChar char="–"/>
        <a:defRPr sz="2000" kern="1200">
          <a:solidFill>
            <a:schemeClr val="tx1"/>
          </a:solidFill>
          <a:latin typeface="+mn-lt"/>
          <a:ea typeface="+mn-ea"/>
          <a:cs typeface="+mn-cs"/>
        </a:defRPr>
      </a:lvl4pPr>
      <a:lvl5pPr marL="2056676" indent="-228520" algn="l" defTabSz="457039" rtl="0" eaLnBrk="1" latinLnBrk="0" hangingPunct="1">
        <a:spcBef>
          <a:spcPct val="20000"/>
        </a:spcBef>
        <a:buFont typeface="Arial"/>
        <a:buChar char="»"/>
        <a:defRPr sz="2000" kern="1200">
          <a:solidFill>
            <a:schemeClr val="tx1"/>
          </a:solidFill>
          <a:latin typeface="+mn-lt"/>
          <a:ea typeface="+mn-ea"/>
          <a:cs typeface="+mn-cs"/>
        </a:defRPr>
      </a:lvl5pPr>
      <a:lvl6pPr marL="2513714" indent="-228520" algn="l" defTabSz="457039" rtl="0" eaLnBrk="1" latinLnBrk="0" hangingPunct="1">
        <a:spcBef>
          <a:spcPct val="20000"/>
        </a:spcBef>
        <a:buFont typeface="Arial"/>
        <a:buChar char="•"/>
        <a:defRPr sz="2000" kern="1200">
          <a:solidFill>
            <a:schemeClr val="tx1"/>
          </a:solidFill>
          <a:latin typeface="+mn-lt"/>
          <a:ea typeface="+mn-ea"/>
          <a:cs typeface="+mn-cs"/>
        </a:defRPr>
      </a:lvl6pPr>
      <a:lvl7pPr marL="2970754" indent="-228520" algn="l" defTabSz="457039" rtl="0" eaLnBrk="1" latinLnBrk="0" hangingPunct="1">
        <a:spcBef>
          <a:spcPct val="20000"/>
        </a:spcBef>
        <a:buFont typeface="Arial"/>
        <a:buChar char="•"/>
        <a:defRPr sz="2000" kern="1200">
          <a:solidFill>
            <a:schemeClr val="tx1"/>
          </a:solidFill>
          <a:latin typeface="+mn-lt"/>
          <a:ea typeface="+mn-ea"/>
          <a:cs typeface="+mn-cs"/>
        </a:defRPr>
      </a:lvl7pPr>
      <a:lvl8pPr marL="3427792" indent="-228520" algn="l" defTabSz="457039" rtl="0" eaLnBrk="1" latinLnBrk="0" hangingPunct="1">
        <a:spcBef>
          <a:spcPct val="20000"/>
        </a:spcBef>
        <a:buFont typeface="Arial"/>
        <a:buChar char="•"/>
        <a:defRPr sz="2000" kern="1200">
          <a:solidFill>
            <a:schemeClr val="tx1"/>
          </a:solidFill>
          <a:latin typeface="+mn-lt"/>
          <a:ea typeface="+mn-ea"/>
          <a:cs typeface="+mn-cs"/>
        </a:defRPr>
      </a:lvl8pPr>
      <a:lvl9pPr marL="3884832" indent="-228520" algn="l" defTabSz="45703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39" rtl="0" eaLnBrk="1" latinLnBrk="0" hangingPunct="1">
        <a:defRPr sz="1800" kern="1200">
          <a:solidFill>
            <a:schemeClr val="tx1"/>
          </a:solidFill>
          <a:latin typeface="+mn-lt"/>
          <a:ea typeface="+mn-ea"/>
          <a:cs typeface="+mn-cs"/>
        </a:defRPr>
      </a:lvl1pPr>
      <a:lvl2pPr marL="457039" algn="l" defTabSz="457039" rtl="0" eaLnBrk="1" latinLnBrk="0" hangingPunct="1">
        <a:defRPr sz="1800" kern="1200">
          <a:solidFill>
            <a:schemeClr val="tx1"/>
          </a:solidFill>
          <a:latin typeface="+mn-lt"/>
          <a:ea typeface="+mn-ea"/>
          <a:cs typeface="+mn-cs"/>
        </a:defRPr>
      </a:lvl2pPr>
      <a:lvl3pPr marL="914078" algn="l" defTabSz="457039" rtl="0" eaLnBrk="1" latinLnBrk="0" hangingPunct="1">
        <a:defRPr sz="1800" kern="1200">
          <a:solidFill>
            <a:schemeClr val="tx1"/>
          </a:solidFill>
          <a:latin typeface="+mn-lt"/>
          <a:ea typeface="+mn-ea"/>
          <a:cs typeface="+mn-cs"/>
        </a:defRPr>
      </a:lvl3pPr>
      <a:lvl4pPr marL="1371118" algn="l" defTabSz="457039" rtl="0" eaLnBrk="1" latinLnBrk="0" hangingPunct="1">
        <a:defRPr sz="1800" kern="1200">
          <a:solidFill>
            <a:schemeClr val="tx1"/>
          </a:solidFill>
          <a:latin typeface="+mn-lt"/>
          <a:ea typeface="+mn-ea"/>
          <a:cs typeface="+mn-cs"/>
        </a:defRPr>
      </a:lvl4pPr>
      <a:lvl5pPr marL="1828156" algn="l" defTabSz="457039" rtl="0" eaLnBrk="1" latinLnBrk="0" hangingPunct="1">
        <a:defRPr sz="1800" kern="1200">
          <a:solidFill>
            <a:schemeClr val="tx1"/>
          </a:solidFill>
          <a:latin typeface="+mn-lt"/>
          <a:ea typeface="+mn-ea"/>
          <a:cs typeface="+mn-cs"/>
        </a:defRPr>
      </a:lvl5pPr>
      <a:lvl6pPr marL="2285195" algn="l" defTabSz="457039" rtl="0" eaLnBrk="1" latinLnBrk="0" hangingPunct="1">
        <a:defRPr sz="1800" kern="1200">
          <a:solidFill>
            <a:schemeClr val="tx1"/>
          </a:solidFill>
          <a:latin typeface="+mn-lt"/>
          <a:ea typeface="+mn-ea"/>
          <a:cs typeface="+mn-cs"/>
        </a:defRPr>
      </a:lvl6pPr>
      <a:lvl7pPr marL="2742234" algn="l" defTabSz="457039" rtl="0" eaLnBrk="1" latinLnBrk="0" hangingPunct="1">
        <a:defRPr sz="1800" kern="1200">
          <a:solidFill>
            <a:schemeClr val="tx1"/>
          </a:solidFill>
          <a:latin typeface="+mn-lt"/>
          <a:ea typeface="+mn-ea"/>
          <a:cs typeface="+mn-cs"/>
        </a:defRPr>
      </a:lvl7pPr>
      <a:lvl8pPr marL="3199272" algn="l" defTabSz="457039" rtl="0" eaLnBrk="1" latinLnBrk="0" hangingPunct="1">
        <a:defRPr sz="1800" kern="1200">
          <a:solidFill>
            <a:schemeClr val="tx1"/>
          </a:solidFill>
          <a:latin typeface="+mn-lt"/>
          <a:ea typeface="+mn-ea"/>
          <a:cs typeface="+mn-cs"/>
        </a:defRPr>
      </a:lvl8pPr>
      <a:lvl9pPr marL="3656312" algn="l" defTabSz="457039"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UC+M_04180_UnveilingMatPages4.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62814231"/>
      </p:ext>
    </p:extLst>
  </p:cSld>
  <p:clrMap bg1="lt1" tx1="dk1" bg2="lt2" tx2="dk2" accent1="accent1" accent2="accent2" accent3="accent3" accent4="accent4" accent5="accent5" accent6="accent6" hlink="hlink" folHlink="folHlink"/>
  <p:sldLayoutIdLst>
    <p:sldLayoutId id="2147483741"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UC+M_04180_UnveilingMat3.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Placeholder 1"/>
          <p:cNvSpPr>
            <a:spLocks noGrp="1"/>
          </p:cNvSpPr>
          <p:nvPr>
            <p:ph type="title"/>
          </p:nvPr>
        </p:nvSpPr>
        <p:spPr>
          <a:xfrm>
            <a:off x="457200" y="2078038"/>
            <a:ext cx="8229600" cy="1143000"/>
          </a:xfrm>
          <a:prstGeom prst="rect">
            <a:avLst/>
          </a:prstGeom>
        </p:spPr>
        <p:txBody>
          <a:bodyPr vert="horz" lIns="91440" tIns="45720" rIns="91440" bIns="45720" rtlCol="0" anchor="ctr">
            <a:normAutofit/>
          </a:bodyPr>
          <a:lstStyle/>
          <a:p>
            <a:r>
              <a:rPr lang="en-CA" dirty="0"/>
              <a:t>Click to edit Master title style</a:t>
            </a:r>
            <a:endParaRPr lang="en-US" dirty="0"/>
          </a:p>
        </p:txBody>
      </p:sp>
    </p:spTree>
    <p:extLst>
      <p:ext uri="{BB962C8B-B14F-4D97-AF65-F5344CB8AC3E}">
        <p14:creationId xmlns:p14="http://schemas.microsoft.com/office/powerpoint/2010/main" val="839486021"/>
      </p:ext>
    </p:extLst>
  </p:cSld>
  <p:clrMap bg1="lt1" tx1="dk1" bg2="lt2" tx2="dk2" accent1="accent1" accent2="accent2" accent3="accent3" accent4="accent4" accent5="accent5" accent6="accent6" hlink="hlink" folHlink="folHlink"/>
  <p:sldLayoutIdLst>
    <p:sldLayoutId id="2147483720" r:id="rId1"/>
  </p:sldLayoutIdLst>
  <p:txStyles>
    <p:titleStyle>
      <a:lvl1pPr algn="ctr" defTabSz="457039" rtl="0" eaLnBrk="1" latinLnBrk="0" hangingPunct="1">
        <a:spcBef>
          <a:spcPct val="0"/>
        </a:spcBef>
        <a:buNone/>
        <a:defRPr sz="3600" kern="1200" cap="all">
          <a:solidFill>
            <a:srgbClr val="0E3C75"/>
          </a:solidFill>
          <a:latin typeface="+mj-lt"/>
          <a:ea typeface="+mj-ea"/>
          <a:cs typeface="+mj-cs"/>
        </a:defRPr>
      </a:lvl1pPr>
    </p:titleStyle>
    <p:bodyStyle>
      <a:lvl1pPr marL="342779" indent="-342779" algn="l" defTabSz="457039" rtl="0" eaLnBrk="1" latinLnBrk="0" hangingPunct="1">
        <a:spcBef>
          <a:spcPct val="20000"/>
        </a:spcBef>
        <a:buFont typeface="Arial"/>
        <a:buChar char="•"/>
        <a:defRPr sz="3200" kern="1200">
          <a:solidFill>
            <a:schemeClr val="tx1"/>
          </a:solidFill>
          <a:latin typeface="+mn-lt"/>
          <a:ea typeface="+mn-ea"/>
          <a:cs typeface="+mn-cs"/>
        </a:defRPr>
      </a:lvl1pPr>
      <a:lvl2pPr marL="742688" indent="-285650" algn="l" defTabSz="457039" rtl="0" eaLnBrk="1" latinLnBrk="0" hangingPunct="1">
        <a:spcBef>
          <a:spcPct val="20000"/>
        </a:spcBef>
        <a:buFont typeface="Arial"/>
        <a:buChar char="–"/>
        <a:defRPr sz="2800" kern="1200">
          <a:solidFill>
            <a:schemeClr val="tx1"/>
          </a:solidFill>
          <a:latin typeface="+mn-lt"/>
          <a:ea typeface="+mn-ea"/>
          <a:cs typeface="+mn-cs"/>
        </a:defRPr>
      </a:lvl2pPr>
      <a:lvl3pPr marL="1142598" indent="-228520" algn="l" defTabSz="457039" rtl="0" eaLnBrk="1" latinLnBrk="0" hangingPunct="1">
        <a:spcBef>
          <a:spcPct val="20000"/>
        </a:spcBef>
        <a:buFont typeface="Arial"/>
        <a:buChar char="•"/>
        <a:defRPr sz="2400" kern="1200">
          <a:solidFill>
            <a:schemeClr val="tx1"/>
          </a:solidFill>
          <a:latin typeface="+mn-lt"/>
          <a:ea typeface="+mn-ea"/>
          <a:cs typeface="+mn-cs"/>
        </a:defRPr>
      </a:lvl3pPr>
      <a:lvl4pPr marL="1599636" indent="-228520" algn="l" defTabSz="457039" rtl="0" eaLnBrk="1" latinLnBrk="0" hangingPunct="1">
        <a:spcBef>
          <a:spcPct val="20000"/>
        </a:spcBef>
        <a:buFont typeface="Arial"/>
        <a:buChar char="–"/>
        <a:defRPr sz="2000" kern="1200">
          <a:solidFill>
            <a:schemeClr val="tx1"/>
          </a:solidFill>
          <a:latin typeface="+mn-lt"/>
          <a:ea typeface="+mn-ea"/>
          <a:cs typeface="+mn-cs"/>
        </a:defRPr>
      </a:lvl4pPr>
      <a:lvl5pPr marL="2056676" indent="-228520" algn="l" defTabSz="457039" rtl="0" eaLnBrk="1" latinLnBrk="0" hangingPunct="1">
        <a:spcBef>
          <a:spcPct val="20000"/>
        </a:spcBef>
        <a:buFont typeface="Arial"/>
        <a:buChar char="»"/>
        <a:defRPr sz="2000" kern="1200">
          <a:solidFill>
            <a:schemeClr val="tx1"/>
          </a:solidFill>
          <a:latin typeface="+mn-lt"/>
          <a:ea typeface="+mn-ea"/>
          <a:cs typeface="+mn-cs"/>
        </a:defRPr>
      </a:lvl5pPr>
      <a:lvl6pPr marL="2513714" indent="-228520" algn="l" defTabSz="457039" rtl="0" eaLnBrk="1" latinLnBrk="0" hangingPunct="1">
        <a:spcBef>
          <a:spcPct val="20000"/>
        </a:spcBef>
        <a:buFont typeface="Arial"/>
        <a:buChar char="•"/>
        <a:defRPr sz="2000" kern="1200">
          <a:solidFill>
            <a:schemeClr val="tx1"/>
          </a:solidFill>
          <a:latin typeface="+mn-lt"/>
          <a:ea typeface="+mn-ea"/>
          <a:cs typeface="+mn-cs"/>
        </a:defRPr>
      </a:lvl6pPr>
      <a:lvl7pPr marL="2970754" indent="-228520" algn="l" defTabSz="457039" rtl="0" eaLnBrk="1" latinLnBrk="0" hangingPunct="1">
        <a:spcBef>
          <a:spcPct val="20000"/>
        </a:spcBef>
        <a:buFont typeface="Arial"/>
        <a:buChar char="•"/>
        <a:defRPr sz="2000" kern="1200">
          <a:solidFill>
            <a:schemeClr val="tx1"/>
          </a:solidFill>
          <a:latin typeface="+mn-lt"/>
          <a:ea typeface="+mn-ea"/>
          <a:cs typeface="+mn-cs"/>
        </a:defRPr>
      </a:lvl7pPr>
      <a:lvl8pPr marL="3427792" indent="-228520" algn="l" defTabSz="457039" rtl="0" eaLnBrk="1" latinLnBrk="0" hangingPunct="1">
        <a:spcBef>
          <a:spcPct val="20000"/>
        </a:spcBef>
        <a:buFont typeface="Arial"/>
        <a:buChar char="•"/>
        <a:defRPr sz="2000" kern="1200">
          <a:solidFill>
            <a:schemeClr val="tx1"/>
          </a:solidFill>
          <a:latin typeface="+mn-lt"/>
          <a:ea typeface="+mn-ea"/>
          <a:cs typeface="+mn-cs"/>
        </a:defRPr>
      </a:lvl8pPr>
      <a:lvl9pPr marL="3884832" indent="-228520" algn="l" defTabSz="45703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39" rtl="0" eaLnBrk="1" latinLnBrk="0" hangingPunct="1">
        <a:defRPr sz="1800" kern="1200">
          <a:solidFill>
            <a:schemeClr val="tx1"/>
          </a:solidFill>
          <a:latin typeface="+mn-lt"/>
          <a:ea typeface="+mn-ea"/>
          <a:cs typeface="+mn-cs"/>
        </a:defRPr>
      </a:lvl1pPr>
      <a:lvl2pPr marL="457039" algn="l" defTabSz="457039" rtl="0" eaLnBrk="1" latinLnBrk="0" hangingPunct="1">
        <a:defRPr sz="1800" kern="1200">
          <a:solidFill>
            <a:schemeClr val="tx1"/>
          </a:solidFill>
          <a:latin typeface="+mn-lt"/>
          <a:ea typeface="+mn-ea"/>
          <a:cs typeface="+mn-cs"/>
        </a:defRPr>
      </a:lvl2pPr>
      <a:lvl3pPr marL="914078" algn="l" defTabSz="457039" rtl="0" eaLnBrk="1" latinLnBrk="0" hangingPunct="1">
        <a:defRPr sz="1800" kern="1200">
          <a:solidFill>
            <a:schemeClr val="tx1"/>
          </a:solidFill>
          <a:latin typeface="+mn-lt"/>
          <a:ea typeface="+mn-ea"/>
          <a:cs typeface="+mn-cs"/>
        </a:defRPr>
      </a:lvl3pPr>
      <a:lvl4pPr marL="1371118" algn="l" defTabSz="457039" rtl="0" eaLnBrk="1" latinLnBrk="0" hangingPunct="1">
        <a:defRPr sz="1800" kern="1200">
          <a:solidFill>
            <a:schemeClr val="tx1"/>
          </a:solidFill>
          <a:latin typeface="+mn-lt"/>
          <a:ea typeface="+mn-ea"/>
          <a:cs typeface="+mn-cs"/>
        </a:defRPr>
      </a:lvl4pPr>
      <a:lvl5pPr marL="1828156" algn="l" defTabSz="457039" rtl="0" eaLnBrk="1" latinLnBrk="0" hangingPunct="1">
        <a:defRPr sz="1800" kern="1200">
          <a:solidFill>
            <a:schemeClr val="tx1"/>
          </a:solidFill>
          <a:latin typeface="+mn-lt"/>
          <a:ea typeface="+mn-ea"/>
          <a:cs typeface="+mn-cs"/>
        </a:defRPr>
      </a:lvl5pPr>
      <a:lvl6pPr marL="2285195" algn="l" defTabSz="457039" rtl="0" eaLnBrk="1" latinLnBrk="0" hangingPunct="1">
        <a:defRPr sz="1800" kern="1200">
          <a:solidFill>
            <a:schemeClr val="tx1"/>
          </a:solidFill>
          <a:latin typeface="+mn-lt"/>
          <a:ea typeface="+mn-ea"/>
          <a:cs typeface="+mn-cs"/>
        </a:defRPr>
      </a:lvl6pPr>
      <a:lvl7pPr marL="2742234" algn="l" defTabSz="457039" rtl="0" eaLnBrk="1" latinLnBrk="0" hangingPunct="1">
        <a:defRPr sz="1800" kern="1200">
          <a:solidFill>
            <a:schemeClr val="tx1"/>
          </a:solidFill>
          <a:latin typeface="+mn-lt"/>
          <a:ea typeface="+mn-ea"/>
          <a:cs typeface="+mn-cs"/>
        </a:defRPr>
      </a:lvl7pPr>
      <a:lvl8pPr marL="3199272" algn="l" defTabSz="457039" rtl="0" eaLnBrk="1" latinLnBrk="0" hangingPunct="1">
        <a:defRPr sz="1800" kern="1200">
          <a:solidFill>
            <a:schemeClr val="tx1"/>
          </a:solidFill>
          <a:latin typeface="+mn-lt"/>
          <a:ea typeface="+mn-ea"/>
          <a:cs typeface="+mn-cs"/>
        </a:defRPr>
      </a:lvl8pPr>
      <a:lvl9pPr marL="3656312" algn="l" defTabSz="457039"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UC+M_04180_UnveilingMat4.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itle Placeholder 1"/>
          <p:cNvSpPr>
            <a:spLocks noGrp="1"/>
          </p:cNvSpPr>
          <p:nvPr>
            <p:ph type="title"/>
          </p:nvPr>
        </p:nvSpPr>
        <p:spPr>
          <a:xfrm>
            <a:off x="927100" y="774700"/>
            <a:ext cx="4127500" cy="2616200"/>
          </a:xfrm>
          <a:prstGeom prst="rect">
            <a:avLst/>
          </a:prstGeom>
        </p:spPr>
        <p:txBody>
          <a:bodyPr vert="horz" lIns="91440" tIns="45720" rIns="91440" bIns="45720" rtlCol="0" anchor="ctr">
            <a:normAutofit/>
          </a:bodyPr>
          <a:lstStyle/>
          <a:p>
            <a:r>
              <a:rPr lang="en-CA" dirty="0"/>
              <a:t>Click to edit Master title style</a:t>
            </a:r>
            <a:endParaRPr lang="en-US" dirty="0"/>
          </a:p>
        </p:txBody>
      </p:sp>
    </p:spTree>
    <p:extLst>
      <p:ext uri="{BB962C8B-B14F-4D97-AF65-F5344CB8AC3E}">
        <p14:creationId xmlns:p14="http://schemas.microsoft.com/office/powerpoint/2010/main" val="1399013443"/>
      </p:ext>
    </p:extLst>
  </p:cSld>
  <p:clrMap bg1="lt1" tx1="dk1" bg2="lt2" tx2="dk2" accent1="accent1" accent2="accent2" accent3="accent3" accent4="accent4" accent5="accent5" accent6="accent6" hlink="hlink" folHlink="folHlink"/>
  <p:sldLayoutIdLst>
    <p:sldLayoutId id="2147483722" r:id="rId1"/>
  </p:sldLayoutIdLst>
  <p:txStyles>
    <p:titleStyle>
      <a:lvl1pPr algn="l" defTabSz="457039" rtl="0" eaLnBrk="1" latinLnBrk="0" hangingPunct="1">
        <a:spcBef>
          <a:spcPct val="0"/>
        </a:spcBef>
        <a:buNone/>
        <a:defRPr sz="3600" kern="1200">
          <a:solidFill>
            <a:schemeClr val="bg1"/>
          </a:solidFill>
          <a:latin typeface="+mj-lt"/>
          <a:ea typeface="+mj-ea"/>
          <a:cs typeface="+mj-cs"/>
        </a:defRPr>
      </a:lvl1pPr>
    </p:titleStyle>
    <p:bodyStyle>
      <a:lvl1pPr marL="342779" indent="-342779" algn="l" defTabSz="457039" rtl="0" eaLnBrk="1" latinLnBrk="0" hangingPunct="1">
        <a:spcBef>
          <a:spcPct val="20000"/>
        </a:spcBef>
        <a:buFont typeface="Arial"/>
        <a:buChar char="•"/>
        <a:defRPr sz="3200" kern="1200">
          <a:solidFill>
            <a:schemeClr val="tx1"/>
          </a:solidFill>
          <a:latin typeface="+mn-lt"/>
          <a:ea typeface="+mn-ea"/>
          <a:cs typeface="+mn-cs"/>
        </a:defRPr>
      </a:lvl1pPr>
      <a:lvl2pPr marL="742688" indent="-285650" algn="l" defTabSz="457039" rtl="0" eaLnBrk="1" latinLnBrk="0" hangingPunct="1">
        <a:spcBef>
          <a:spcPct val="20000"/>
        </a:spcBef>
        <a:buFont typeface="Arial"/>
        <a:buChar char="–"/>
        <a:defRPr sz="2800" kern="1200">
          <a:solidFill>
            <a:schemeClr val="tx1"/>
          </a:solidFill>
          <a:latin typeface="+mn-lt"/>
          <a:ea typeface="+mn-ea"/>
          <a:cs typeface="+mn-cs"/>
        </a:defRPr>
      </a:lvl2pPr>
      <a:lvl3pPr marL="1142598" indent="-228520" algn="l" defTabSz="457039" rtl="0" eaLnBrk="1" latinLnBrk="0" hangingPunct="1">
        <a:spcBef>
          <a:spcPct val="20000"/>
        </a:spcBef>
        <a:buFont typeface="Arial"/>
        <a:buChar char="•"/>
        <a:defRPr sz="2400" kern="1200">
          <a:solidFill>
            <a:schemeClr val="tx1"/>
          </a:solidFill>
          <a:latin typeface="+mn-lt"/>
          <a:ea typeface="+mn-ea"/>
          <a:cs typeface="+mn-cs"/>
        </a:defRPr>
      </a:lvl3pPr>
      <a:lvl4pPr marL="1599636" indent="-228520" algn="l" defTabSz="457039" rtl="0" eaLnBrk="1" latinLnBrk="0" hangingPunct="1">
        <a:spcBef>
          <a:spcPct val="20000"/>
        </a:spcBef>
        <a:buFont typeface="Arial"/>
        <a:buChar char="–"/>
        <a:defRPr sz="2000" kern="1200">
          <a:solidFill>
            <a:schemeClr val="tx1"/>
          </a:solidFill>
          <a:latin typeface="+mn-lt"/>
          <a:ea typeface="+mn-ea"/>
          <a:cs typeface="+mn-cs"/>
        </a:defRPr>
      </a:lvl4pPr>
      <a:lvl5pPr marL="2056676" indent="-228520" algn="l" defTabSz="457039" rtl="0" eaLnBrk="1" latinLnBrk="0" hangingPunct="1">
        <a:spcBef>
          <a:spcPct val="20000"/>
        </a:spcBef>
        <a:buFont typeface="Arial"/>
        <a:buChar char="»"/>
        <a:defRPr sz="2000" kern="1200">
          <a:solidFill>
            <a:schemeClr val="tx1"/>
          </a:solidFill>
          <a:latin typeface="+mn-lt"/>
          <a:ea typeface="+mn-ea"/>
          <a:cs typeface="+mn-cs"/>
        </a:defRPr>
      </a:lvl5pPr>
      <a:lvl6pPr marL="2513714" indent="-228520" algn="l" defTabSz="457039" rtl="0" eaLnBrk="1" latinLnBrk="0" hangingPunct="1">
        <a:spcBef>
          <a:spcPct val="20000"/>
        </a:spcBef>
        <a:buFont typeface="Arial"/>
        <a:buChar char="•"/>
        <a:defRPr sz="2000" kern="1200">
          <a:solidFill>
            <a:schemeClr val="tx1"/>
          </a:solidFill>
          <a:latin typeface="+mn-lt"/>
          <a:ea typeface="+mn-ea"/>
          <a:cs typeface="+mn-cs"/>
        </a:defRPr>
      </a:lvl6pPr>
      <a:lvl7pPr marL="2970754" indent="-228520" algn="l" defTabSz="457039" rtl="0" eaLnBrk="1" latinLnBrk="0" hangingPunct="1">
        <a:spcBef>
          <a:spcPct val="20000"/>
        </a:spcBef>
        <a:buFont typeface="Arial"/>
        <a:buChar char="•"/>
        <a:defRPr sz="2000" kern="1200">
          <a:solidFill>
            <a:schemeClr val="tx1"/>
          </a:solidFill>
          <a:latin typeface="+mn-lt"/>
          <a:ea typeface="+mn-ea"/>
          <a:cs typeface="+mn-cs"/>
        </a:defRPr>
      </a:lvl7pPr>
      <a:lvl8pPr marL="3427792" indent="-228520" algn="l" defTabSz="457039" rtl="0" eaLnBrk="1" latinLnBrk="0" hangingPunct="1">
        <a:spcBef>
          <a:spcPct val="20000"/>
        </a:spcBef>
        <a:buFont typeface="Arial"/>
        <a:buChar char="•"/>
        <a:defRPr sz="2000" kern="1200">
          <a:solidFill>
            <a:schemeClr val="tx1"/>
          </a:solidFill>
          <a:latin typeface="+mn-lt"/>
          <a:ea typeface="+mn-ea"/>
          <a:cs typeface="+mn-cs"/>
        </a:defRPr>
      </a:lvl8pPr>
      <a:lvl9pPr marL="3884832" indent="-228520" algn="l" defTabSz="45703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39" rtl="0" eaLnBrk="1" latinLnBrk="0" hangingPunct="1">
        <a:defRPr sz="1800" kern="1200">
          <a:solidFill>
            <a:schemeClr val="tx1"/>
          </a:solidFill>
          <a:latin typeface="+mn-lt"/>
          <a:ea typeface="+mn-ea"/>
          <a:cs typeface="+mn-cs"/>
        </a:defRPr>
      </a:lvl1pPr>
      <a:lvl2pPr marL="457039" algn="l" defTabSz="457039" rtl="0" eaLnBrk="1" latinLnBrk="0" hangingPunct="1">
        <a:defRPr sz="1800" kern="1200">
          <a:solidFill>
            <a:schemeClr val="tx1"/>
          </a:solidFill>
          <a:latin typeface="+mn-lt"/>
          <a:ea typeface="+mn-ea"/>
          <a:cs typeface="+mn-cs"/>
        </a:defRPr>
      </a:lvl2pPr>
      <a:lvl3pPr marL="914078" algn="l" defTabSz="457039" rtl="0" eaLnBrk="1" latinLnBrk="0" hangingPunct="1">
        <a:defRPr sz="1800" kern="1200">
          <a:solidFill>
            <a:schemeClr val="tx1"/>
          </a:solidFill>
          <a:latin typeface="+mn-lt"/>
          <a:ea typeface="+mn-ea"/>
          <a:cs typeface="+mn-cs"/>
        </a:defRPr>
      </a:lvl3pPr>
      <a:lvl4pPr marL="1371118" algn="l" defTabSz="457039" rtl="0" eaLnBrk="1" latinLnBrk="0" hangingPunct="1">
        <a:defRPr sz="1800" kern="1200">
          <a:solidFill>
            <a:schemeClr val="tx1"/>
          </a:solidFill>
          <a:latin typeface="+mn-lt"/>
          <a:ea typeface="+mn-ea"/>
          <a:cs typeface="+mn-cs"/>
        </a:defRPr>
      </a:lvl4pPr>
      <a:lvl5pPr marL="1828156" algn="l" defTabSz="457039" rtl="0" eaLnBrk="1" latinLnBrk="0" hangingPunct="1">
        <a:defRPr sz="1800" kern="1200">
          <a:solidFill>
            <a:schemeClr val="tx1"/>
          </a:solidFill>
          <a:latin typeface="+mn-lt"/>
          <a:ea typeface="+mn-ea"/>
          <a:cs typeface="+mn-cs"/>
        </a:defRPr>
      </a:lvl5pPr>
      <a:lvl6pPr marL="2285195" algn="l" defTabSz="457039" rtl="0" eaLnBrk="1" latinLnBrk="0" hangingPunct="1">
        <a:defRPr sz="1800" kern="1200">
          <a:solidFill>
            <a:schemeClr val="tx1"/>
          </a:solidFill>
          <a:latin typeface="+mn-lt"/>
          <a:ea typeface="+mn-ea"/>
          <a:cs typeface="+mn-cs"/>
        </a:defRPr>
      </a:lvl6pPr>
      <a:lvl7pPr marL="2742234" algn="l" defTabSz="457039" rtl="0" eaLnBrk="1" latinLnBrk="0" hangingPunct="1">
        <a:defRPr sz="1800" kern="1200">
          <a:solidFill>
            <a:schemeClr val="tx1"/>
          </a:solidFill>
          <a:latin typeface="+mn-lt"/>
          <a:ea typeface="+mn-ea"/>
          <a:cs typeface="+mn-cs"/>
        </a:defRPr>
      </a:lvl7pPr>
      <a:lvl8pPr marL="3199272" algn="l" defTabSz="457039" rtl="0" eaLnBrk="1" latinLnBrk="0" hangingPunct="1">
        <a:defRPr sz="1800" kern="1200">
          <a:solidFill>
            <a:schemeClr val="tx1"/>
          </a:solidFill>
          <a:latin typeface="+mn-lt"/>
          <a:ea typeface="+mn-ea"/>
          <a:cs typeface="+mn-cs"/>
        </a:defRPr>
      </a:lvl8pPr>
      <a:lvl9pPr marL="3656312" algn="l" defTabSz="457039"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UC+M_04180_UnveilingMat5.jp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itle Placeholder 1"/>
          <p:cNvSpPr>
            <a:spLocks noGrp="1"/>
          </p:cNvSpPr>
          <p:nvPr>
            <p:ph type="title"/>
          </p:nvPr>
        </p:nvSpPr>
        <p:spPr>
          <a:xfrm>
            <a:off x="457200" y="3957638"/>
            <a:ext cx="8229600" cy="1143000"/>
          </a:xfrm>
          <a:prstGeom prst="rect">
            <a:avLst/>
          </a:prstGeom>
        </p:spPr>
        <p:txBody>
          <a:bodyPr vert="horz" lIns="91440" tIns="45720" rIns="91440" bIns="45720" rtlCol="0" anchor="ctr">
            <a:normAutofit/>
          </a:bodyPr>
          <a:lstStyle/>
          <a:p>
            <a:r>
              <a:rPr lang="en-CA" dirty="0"/>
              <a:t>Click to edit Master title style</a:t>
            </a:r>
            <a:endParaRPr lang="en-US" dirty="0"/>
          </a:p>
        </p:txBody>
      </p:sp>
    </p:spTree>
    <p:extLst>
      <p:ext uri="{BB962C8B-B14F-4D97-AF65-F5344CB8AC3E}">
        <p14:creationId xmlns:p14="http://schemas.microsoft.com/office/powerpoint/2010/main" val="2050879991"/>
      </p:ext>
    </p:extLst>
  </p:cSld>
  <p:clrMap bg1="lt1" tx1="dk1" bg2="lt2" tx2="dk2" accent1="accent1" accent2="accent2" accent3="accent3" accent4="accent4" accent5="accent5" accent6="accent6" hlink="hlink" folHlink="folHlink"/>
  <p:sldLayoutIdLst>
    <p:sldLayoutId id="2147483723" r:id="rId1"/>
    <p:sldLayoutId id="2147483744" r:id="rId2"/>
  </p:sldLayoutIdLst>
  <p:txStyles>
    <p:titleStyle>
      <a:lvl1pPr algn="ctr" defTabSz="457039" rtl="0" eaLnBrk="1" latinLnBrk="0" hangingPunct="1">
        <a:spcBef>
          <a:spcPct val="0"/>
        </a:spcBef>
        <a:buNone/>
        <a:defRPr sz="3600" kern="1200" cap="all">
          <a:solidFill>
            <a:srgbClr val="005294"/>
          </a:solidFill>
          <a:latin typeface="+mj-lt"/>
          <a:ea typeface="+mj-ea"/>
          <a:cs typeface="+mj-cs"/>
        </a:defRPr>
      </a:lvl1pPr>
    </p:titleStyle>
    <p:bodyStyle>
      <a:lvl1pPr marL="342779" indent="-342779" algn="l" defTabSz="457039" rtl="0" eaLnBrk="1" latinLnBrk="0" hangingPunct="1">
        <a:spcBef>
          <a:spcPct val="20000"/>
        </a:spcBef>
        <a:buFont typeface="Arial"/>
        <a:buChar char="•"/>
        <a:defRPr sz="3200" kern="1200">
          <a:solidFill>
            <a:schemeClr val="tx1"/>
          </a:solidFill>
          <a:latin typeface="+mn-lt"/>
          <a:ea typeface="+mn-ea"/>
          <a:cs typeface="+mn-cs"/>
        </a:defRPr>
      </a:lvl1pPr>
      <a:lvl2pPr marL="742688" indent="-285650" algn="l" defTabSz="457039" rtl="0" eaLnBrk="1" latinLnBrk="0" hangingPunct="1">
        <a:spcBef>
          <a:spcPct val="20000"/>
        </a:spcBef>
        <a:buFont typeface="Arial"/>
        <a:buChar char="–"/>
        <a:defRPr sz="2800" kern="1200">
          <a:solidFill>
            <a:schemeClr val="tx1"/>
          </a:solidFill>
          <a:latin typeface="+mn-lt"/>
          <a:ea typeface="+mn-ea"/>
          <a:cs typeface="+mn-cs"/>
        </a:defRPr>
      </a:lvl2pPr>
      <a:lvl3pPr marL="1142598" indent="-228520" algn="l" defTabSz="457039" rtl="0" eaLnBrk="1" latinLnBrk="0" hangingPunct="1">
        <a:spcBef>
          <a:spcPct val="20000"/>
        </a:spcBef>
        <a:buFont typeface="Arial"/>
        <a:buChar char="•"/>
        <a:defRPr sz="2400" kern="1200">
          <a:solidFill>
            <a:schemeClr val="tx1"/>
          </a:solidFill>
          <a:latin typeface="+mn-lt"/>
          <a:ea typeface="+mn-ea"/>
          <a:cs typeface="+mn-cs"/>
        </a:defRPr>
      </a:lvl3pPr>
      <a:lvl4pPr marL="1599636" indent="-228520" algn="l" defTabSz="457039" rtl="0" eaLnBrk="1" latinLnBrk="0" hangingPunct="1">
        <a:spcBef>
          <a:spcPct val="20000"/>
        </a:spcBef>
        <a:buFont typeface="Arial"/>
        <a:buChar char="–"/>
        <a:defRPr sz="2000" kern="1200">
          <a:solidFill>
            <a:schemeClr val="tx1"/>
          </a:solidFill>
          <a:latin typeface="+mn-lt"/>
          <a:ea typeface="+mn-ea"/>
          <a:cs typeface="+mn-cs"/>
        </a:defRPr>
      </a:lvl4pPr>
      <a:lvl5pPr marL="2056676" indent="-228520" algn="l" defTabSz="457039" rtl="0" eaLnBrk="1" latinLnBrk="0" hangingPunct="1">
        <a:spcBef>
          <a:spcPct val="20000"/>
        </a:spcBef>
        <a:buFont typeface="Arial"/>
        <a:buChar char="»"/>
        <a:defRPr sz="2000" kern="1200">
          <a:solidFill>
            <a:schemeClr val="tx1"/>
          </a:solidFill>
          <a:latin typeface="+mn-lt"/>
          <a:ea typeface="+mn-ea"/>
          <a:cs typeface="+mn-cs"/>
        </a:defRPr>
      </a:lvl5pPr>
      <a:lvl6pPr marL="2513714" indent="-228520" algn="l" defTabSz="457039" rtl="0" eaLnBrk="1" latinLnBrk="0" hangingPunct="1">
        <a:spcBef>
          <a:spcPct val="20000"/>
        </a:spcBef>
        <a:buFont typeface="Arial"/>
        <a:buChar char="•"/>
        <a:defRPr sz="2000" kern="1200">
          <a:solidFill>
            <a:schemeClr val="tx1"/>
          </a:solidFill>
          <a:latin typeface="+mn-lt"/>
          <a:ea typeface="+mn-ea"/>
          <a:cs typeface="+mn-cs"/>
        </a:defRPr>
      </a:lvl6pPr>
      <a:lvl7pPr marL="2970754" indent="-228520" algn="l" defTabSz="457039" rtl="0" eaLnBrk="1" latinLnBrk="0" hangingPunct="1">
        <a:spcBef>
          <a:spcPct val="20000"/>
        </a:spcBef>
        <a:buFont typeface="Arial"/>
        <a:buChar char="•"/>
        <a:defRPr sz="2000" kern="1200">
          <a:solidFill>
            <a:schemeClr val="tx1"/>
          </a:solidFill>
          <a:latin typeface="+mn-lt"/>
          <a:ea typeface="+mn-ea"/>
          <a:cs typeface="+mn-cs"/>
        </a:defRPr>
      </a:lvl7pPr>
      <a:lvl8pPr marL="3427792" indent="-228520" algn="l" defTabSz="457039" rtl="0" eaLnBrk="1" latinLnBrk="0" hangingPunct="1">
        <a:spcBef>
          <a:spcPct val="20000"/>
        </a:spcBef>
        <a:buFont typeface="Arial"/>
        <a:buChar char="•"/>
        <a:defRPr sz="2000" kern="1200">
          <a:solidFill>
            <a:schemeClr val="tx1"/>
          </a:solidFill>
          <a:latin typeface="+mn-lt"/>
          <a:ea typeface="+mn-ea"/>
          <a:cs typeface="+mn-cs"/>
        </a:defRPr>
      </a:lvl8pPr>
      <a:lvl9pPr marL="3884832" indent="-228520" algn="l" defTabSz="45703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39" rtl="0" eaLnBrk="1" latinLnBrk="0" hangingPunct="1">
        <a:defRPr sz="1800" kern="1200">
          <a:solidFill>
            <a:schemeClr val="tx1"/>
          </a:solidFill>
          <a:latin typeface="+mn-lt"/>
          <a:ea typeface="+mn-ea"/>
          <a:cs typeface="+mn-cs"/>
        </a:defRPr>
      </a:lvl1pPr>
      <a:lvl2pPr marL="457039" algn="l" defTabSz="457039" rtl="0" eaLnBrk="1" latinLnBrk="0" hangingPunct="1">
        <a:defRPr sz="1800" kern="1200">
          <a:solidFill>
            <a:schemeClr val="tx1"/>
          </a:solidFill>
          <a:latin typeface="+mn-lt"/>
          <a:ea typeface="+mn-ea"/>
          <a:cs typeface="+mn-cs"/>
        </a:defRPr>
      </a:lvl2pPr>
      <a:lvl3pPr marL="914078" algn="l" defTabSz="457039" rtl="0" eaLnBrk="1" latinLnBrk="0" hangingPunct="1">
        <a:defRPr sz="1800" kern="1200">
          <a:solidFill>
            <a:schemeClr val="tx1"/>
          </a:solidFill>
          <a:latin typeface="+mn-lt"/>
          <a:ea typeface="+mn-ea"/>
          <a:cs typeface="+mn-cs"/>
        </a:defRPr>
      </a:lvl3pPr>
      <a:lvl4pPr marL="1371118" algn="l" defTabSz="457039" rtl="0" eaLnBrk="1" latinLnBrk="0" hangingPunct="1">
        <a:defRPr sz="1800" kern="1200">
          <a:solidFill>
            <a:schemeClr val="tx1"/>
          </a:solidFill>
          <a:latin typeface="+mn-lt"/>
          <a:ea typeface="+mn-ea"/>
          <a:cs typeface="+mn-cs"/>
        </a:defRPr>
      </a:lvl4pPr>
      <a:lvl5pPr marL="1828156" algn="l" defTabSz="457039" rtl="0" eaLnBrk="1" latinLnBrk="0" hangingPunct="1">
        <a:defRPr sz="1800" kern="1200">
          <a:solidFill>
            <a:schemeClr val="tx1"/>
          </a:solidFill>
          <a:latin typeface="+mn-lt"/>
          <a:ea typeface="+mn-ea"/>
          <a:cs typeface="+mn-cs"/>
        </a:defRPr>
      </a:lvl5pPr>
      <a:lvl6pPr marL="2285195" algn="l" defTabSz="457039" rtl="0" eaLnBrk="1" latinLnBrk="0" hangingPunct="1">
        <a:defRPr sz="1800" kern="1200">
          <a:solidFill>
            <a:schemeClr val="tx1"/>
          </a:solidFill>
          <a:latin typeface="+mn-lt"/>
          <a:ea typeface="+mn-ea"/>
          <a:cs typeface="+mn-cs"/>
        </a:defRPr>
      </a:lvl6pPr>
      <a:lvl7pPr marL="2742234" algn="l" defTabSz="457039" rtl="0" eaLnBrk="1" latinLnBrk="0" hangingPunct="1">
        <a:defRPr sz="1800" kern="1200">
          <a:solidFill>
            <a:schemeClr val="tx1"/>
          </a:solidFill>
          <a:latin typeface="+mn-lt"/>
          <a:ea typeface="+mn-ea"/>
          <a:cs typeface="+mn-cs"/>
        </a:defRPr>
      </a:lvl7pPr>
      <a:lvl8pPr marL="3199272" algn="l" defTabSz="457039" rtl="0" eaLnBrk="1" latinLnBrk="0" hangingPunct="1">
        <a:defRPr sz="1800" kern="1200">
          <a:solidFill>
            <a:schemeClr val="tx1"/>
          </a:solidFill>
          <a:latin typeface="+mn-lt"/>
          <a:ea typeface="+mn-ea"/>
          <a:cs typeface="+mn-cs"/>
        </a:defRPr>
      </a:lvl8pPr>
      <a:lvl9pPr marL="3656312" algn="l" defTabSz="457039"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UC+M_04180_UnveilingMat6.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itle Placeholder 1"/>
          <p:cNvSpPr>
            <a:spLocks noGrp="1"/>
          </p:cNvSpPr>
          <p:nvPr>
            <p:ph type="title"/>
          </p:nvPr>
        </p:nvSpPr>
        <p:spPr>
          <a:xfrm>
            <a:off x="1104900" y="706438"/>
            <a:ext cx="6604000" cy="1143000"/>
          </a:xfrm>
          <a:prstGeom prst="rect">
            <a:avLst/>
          </a:prstGeom>
        </p:spPr>
        <p:txBody>
          <a:bodyPr vert="horz" lIns="91440" tIns="45720" rIns="91440" bIns="45720" rtlCol="0" anchor="ctr">
            <a:normAutofit/>
          </a:bodyPr>
          <a:lstStyle/>
          <a:p>
            <a:r>
              <a:rPr lang="en-CA" dirty="0"/>
              <a:t>Click to edit Master title style</a:t>
            </a:r>
            <a:endParaRPr lang="en-US" dirty="0"/>
          </a:p>
        </p:txBody>
      </p:sp>
      <p:sp>
        <p:nvSpPr>
          <p:cNvPr id="4" name="Text Placeholder 2"/>
          <p:cNvSpPr>
            <a:spLocks noGrp="1"/>
          </p:cNvSpPr>
          <p:nvPr>
            <p:ph type="body" idx="1"/>
          </p:nvPr>
        </p:nvSpPr>
        <p:spPr>
          <a:xfrm>
            <a:off x="1104900" y="2032001"/>
            <a:ext cx="6604000" cy="3822700"/>
          </a:xfrm>
          <a:prstGeom prst="rect">
            <a:avLst/>
          </a:prstGeom>
        </p:spPr>
        <p:txBody>
          <a:bodyPr vert="horz" lIns="91440" tIns="45720" rIns="91440" bIns="45720" rtlCol="0">
            <a:normAutofit/>
          </a:body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Tree>
    <p:extLst>
      <p:ext uri="{BB962C8B-B14F-4D97-AF65-F5344CB8AC3E}">
        <p14:creationId xmlns:p14="http://schemas.microsoft.com/office/powerpoint/2010/main" val="2527882418"/>
      </p:ext>
    </p:extLst>
  </p:cSld>
  <p:clrMap bg1="lt1" tx1="dk1" bg2="lt2" tx2="dk2" accent1="accent1" accent2="accent2" accent3="accent3" accent4="accent4" accent5="accent5" accent6="accent6" hlink="hlink" folHlink="folHlink"/>
  <p:sldLayoutIdLst>
    <p:sldLayoutId id="2147483716" r:id="rId1"/>
  </p:sldLayoutIdLst>
  <p:txStyles>
    <p:titleStyle>
      <a:lvl1pPr algn="l" defTabSz="457039" rtl="0" eaLnBrk="1" latinLnBrk="0" hangingPunct="1">
        <a:spcBef>
          <a:spcPct val="0"/>
        </a:spcBef>
        <a:buNone/>
        <a:defRPr sz="2800" kern="1200">
          <a:solidFill>
            <a:srgbClr val="0E3C75"/>
          </a:solidFill>
          <a:latin typeface="+mj-lt"/>
          <a:ea typeface="+mj-ea"/>
          <a:cs typeface="+mj-cs"/>
        </a:defRPr>
      </a:lvl1pPr>
    </p:titleStyle>
    <p:bodyStyle>
      <a:lvl1pPr marL="342779" indent="-342779" algn="l" defTabSz="457039" rtl="0" eaLnBrk="1" latinLnBrk="0" hangingPunct="1">
        <a:spcBef>
          <a:spcPct val="20000"/>
        </a:spcBef>
        <a:buFont typeface="Arial"/>
        <a:buChar char="•"/>
        <a:defRPr sz="2400" kern="1200">
          <a:solidFill>
            <a:schemeClr val="tx1"/>
          </a:solidFill>
          <a:latin typeface="+mn-lt"/>
          <a:ea typeface="+mn-ea"/>
          <a:cs typeface="+mn-cs"/>
        </a:defRPr>
      </a:lvl1pPr>
      <a:lvl2pPr marL="742688" indent="-285650" algn="l" defTabSz="457039" rtl="0" eaLnBrk="1" latinLnBrk="0" hangingPunct="1">
        <a:spcBef>
          <a:spcPct val="20000"/>
        </a:spcBef>
        <a:buFont typeface="Arial"/>
        <a:buChar char="–"/>
        <a:defRPr sz="2200" kern="1200">
          <a:solidFill>
            <a:schemeClr val="tx1"/>
          </a:solidFill>
          <a:latin typeface="+mn-lt"/>
          <a:ea typeface="+mn-ea"/>
          <a:cs typeface="+mn-cs"/>
        </a:defRPr>
      </a:lvl2pPr>
      <a:lvl3pPr marL="1142598" indent="-228520" algn="l" defTabSz="457039" rtl="0" eaLnBrk="1" latinLnBrk="0" hangingPunct="1">
        <a:spcBef>
          <a:spcPct val="20000"/>
        </a:spcBef>
        <a:buFont typeface="Arial"/>
        <a:buChar char="•"/>
        <a:defRPr sz="2000" kern="1200">
          <a:solidFill>
            <a:schemeClr val="tx1"/>
          </a:solidFill>
          <a:latin typeface="+mn-lt"/>
          <a:ea typeface="+mn-ea"/>
          <a:cs typeface="+mn-cs"/>
        </a:defRPr>
      </a:lvl3pPr>
      <a:lvl4pPr marL="1599636" indent="-228520" algn="l" defTabSz="457039" rtl="0" eaLnBrk="1" latinLnBrk="0" hangingPunct="1">
        <a:spcBef>
          <a:spcPct val="20000"/>
        </a:spcBef>
        <a:buFont typeface="Arial"/>
        <a:buChar char="–"/>
        <a:defRPr sz="1800" kern="1200">
          <a:solidFill>
            <a:schemeClr val="tx1"/>
          </a:solidFill>
          <a:latin typeface="+mn-lt"/>
          <a:ea typeface="+mn-ea"/>
          <a:cs typeface="+mn-cs"/>
        </a:defRPr>
      </a:lvl4pPr>
      <a:lvl5pPr marL="2056676" indent="-228520" algn="l" defTabSz="457039" rtl="0" eaLnBrk="1" latinLnBrk="0" hangingPunct="1">
        <a:spcBef>
          <a:spcPct val="20000"/>
        </a:spcBef>
        <a:buFont typeface="Arial"/>
        <a:buChar char="»"/>
        <a:defRPr sz="1600" kern="1200">
          <a:solidFill>
            <a:schemeClr val="tx1"/>
          </a:solidFill>
          <a:latin typeface="+mn-lt"/>
          <a:ea typeface="+mn-ea"/>
          <a:cs typeface="+mn-cs"/>
        </a:defRPr>
      </a:lvl5pPr>
      <a:lvl6pPr marL="2513714" indent="-228520" algn="l" defTabSz="457039" rtl="0" eaLnBrk="1" latinLnBrk="0" hangingPunct="1">
        <a:spcBef>
          <a:spcPct val="20000"/>
        </a:spcBef>
        <a:buFont typeface="Arial"/>
        <a:buChar char="•"/>
        <a:defRPr sz="2000" kern="1200">
          <a:solidFill>
            <a:schemeClr val="tx1"/>
          </a:solidFill>
          <a:latin typeface="+mn-lt"/>
          <a:ea typeface="+mn-ea"/>
          <a:cs typeface="+mn-cs"/>
        </a:defRPr>
      </a:lvl6pPr>
      <a:lvl7pPr marL="2970754" indent="-228520" algn="l" defTabSz="457039" rtl="0" eaLnBrk="1" latinLnBrk="0" hangingPunct="1">
        <a:spcBef>
          <a:spcPct val="20000"/>
        </a:spcBef>
        <a:buFont typeface="Arial"/>
        <a:buChar char="•"/>
        <a:defRPr sz="2000" kern="1200">
          <a:solidFill>
            <a:schemeClr val="tx1"/>
          </a:solidFill>
          <a:latin typeface="+mn-lt"/>
          <a:ea typeface="+mn-ea"/>
          <a:cs typeface="+mn-cs"/>
        </a:defRPr>
      </a:lvl7pPr>
      <a:lvl8pPr marL="3427792" indent="-228520" algn="l" defTabSz="457039" rtl="0" eaLnBrk="1" latinLnBrk="0" hangingPunct="1">
        <a:spcBef>
          <a:spcPct val="20000"/>
        </a:spcBef>
        <a:buFont typeface="Arial"/>
        <a:buChar char="•"/>
        <a:defRPr sz="2000" kern="1200">
          <a:solidFill>
            <a:schemeClr val="tx1"/>
          </a:solidFill>
          <a:latin typeface="+mn-lt"/>
          <a:ea typeface="+mn-ea"/>
          <a:cs typeface="+mn-cs"/>
        </a:defRPr>
      </a:lvl8pPr>
      <a:lvl9pPr marL="3884832" indent="-228520" algn="l" defTabSz="45703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39" rtl="0" eaLnBrk="1" latinLnBrk="0" hangingPunct="1">
        <a:defRPr sz="1800" kern="1200">
          <a:solidFill>
            <a:schemeClr val="tx1"/>
          </a:solidFill>
          <a:latin typeface="+mn-lt"/>
          <a:ea typeface="+mn-ea"/>
          <a:cs typeface="+mn-cs"/>
        </a:defRPr>
      </a:lvl1pPr>
      <a:lvl2pPr marL="457039" algn="l" defTabSz="457039" rtl="0" eaLnBrk="1" latinLnBrk="0" hangingPunct="1">
        <a:defRPr sz="1800" kern="1200">
          <a:solidFill>
            <a:schemeClr val="tx1"/>
          </a:solidFill>
          <a:latin typeface="+mn-lt"/>
          <a:ea typeface="+mn-ea"/>
          <a:cs typeface="+mn-cs"/>
        </a:defRPr>
      </a:lvl2pPr>
      <a:lvl3pPr marL="914078" algn="l" defTabSz="457039" rtl="0" eaLnBrk="1" latinLnBrk="0" hangingPunct="1">
        <a:defRPr sz="1800" kern="1200">
          <a:solidFill>
            <a:schemeClr val="tx1"/>
          </a:solidFill>
          <a:latin typeface="+mn-lt"/>
          <a:ea typeface="+mn-ea"/>
          <a:cs typeface="+mn-cs"/>
        </a:defRPr>
      </a:lvl3pPr>
      <a:lvl4pPr marL="1371118" algn="l" defTabSz="457039" rtl="0" eaLnBrk="1" latinLnBrk="0" hangingPunct="1">
        <a:defRPr sz="1800" kern="1200">
          <a:solidFill>
            <a:schemeClr val="tx1"/>
          </a:solidFill>
          <a:latin typeface="+mn-lt"/>
          <a:ea typeface="+mn-ea"/>
          <a:cs typeface="+mn-cs"/>
        </a:defRPr>
      </a:lvl4pPr>
      <a:lvl5pPr marL="1828156" algn="l" defTabSz="457039" rtl="0" eaLnBrk="1" latinLnBrk="0" hangingPunct="1">
        <a:defRPr sz="1800" kern="1200">
          <a:solidFill>
            <a:schemeClr val="tx1"/>
          </a:solidFill>
          <a:latin typeface="+mn-lt"/>
          <a:ea typeface="+mn-ea"/>
          <a:cs typeface="+mn-cs"/>
        </a:defRPr>
      </a:lvl5pPr>
      <a:lvl6pPr marL="2285195" algn="l" defTabSz="457039" rtl="0" eaLnBrk="1" latinLnBrk="0" hangingPunct="1">
        <a:defRPr sz="1800" kern="1200">
          <a:solidFill>
            <a:schemeClr val="tx1"/>
          </a:solidFill>
          <a:latin typeface="+mn-lt"/>
          <a:ea typeface="+mn-ea"/>
          <a:cs typeface="+mn-cs"/>
        </a:defRPr>
      </a:lvl6pPr>
      <a:lvl7pPr marL="2742234" algn="l" defTabSz="457039" rtl="0" eaLnBrk="1" latinLnBrk="0" hangingPunct="1">
        <a:defRPr sz="1800" kern="1200">
          <a:solidFill>
            <a:schemeClr val="tx1"/>
          </a:solidFill>
          <a:latin typeface="+mn-lt"/>
          <a:ea typeface="+mn-ea"/>
          <a:cs typeface="+mn-cs"/>
        </a:defRPr>
      </a:lvl7pPr>
      <a:lvl8pPr marL="3199272" algn="l" defTabSz="457039" rtl="0" eaLnBrk="1" latinLnBrk="0" hangingPunct="1">
        <a:defRPr sz="1800" kern="1200">
          <a:solidFill>
            <a:schemeClr val="tx1"/>
          </a:solidFill>
          <a:latin typeface="+mn-lt"/>
          <a:ea typeface="+mn-ea"/>
          <a:cs typeface="+mn-cs"/>
        </a:defRPr>
      </a:lvl8pPr>
      <a:lvl9pPr marL="3656312" algn="l" defTabSz="457039"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UC+M_04180_UnveilingMat7.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1" name="Title Placeholder 1"/>
          <p:cNvSpPr>
            <a:spLocks noGrp="1"/>
          </p:cNvSpPr>
          <p:nvPr>
            <p:ph type="title"/>
          </p:nvPr>
        </p:nvSpPr>
        <p:spPr>
          <a:xfrm>
            <a:off x="1104900" y="706438"/>
            <a:ext cx="6261100" cy="1143000"/>
          </a:xfrm>
          <a:prstGeom prst="rect">
            <a:avLst/>
          </a:prstGeom>
        </p:spPr>
        <p:txBody>
          <a:bodyPr vert="horz" lIns="91440" tIns="45720" rIns="91440" bIns="45720" rtlCol="0" anchor="ctr">
            <a:normAutofit/>
          </a:bodyPr>
          <a:lstStyle/>
          <a:p>
            <a:r>
              <a:rPr lang="en-CA" dirty="0"/>
              <a:t>Click to edit Master title style</a:t>
            </a:r>
            <a:endParaRPr lang="en-US" dirty="0"/>
          </a:p>
        </p:txBody>
      </p:sp>
      <p:sp>
        <p:nvSpPr>
          <p:cNvPr id="12" name="Text Placeholder 2"/>
          <p:cNvSpPr>
            <a:spLocks noGrp="1"/>
          </p:cNvSpPr>
          <p:nvPr>
            <p:ph type="body" idx="1"/>
          </p:nvPr>
        </p:nvSpPr>
        <p:spPr>
          <a:xfrm>
            <a:off x="1104900" y="2032000"/>
            <a:ext cx="6261100" cy="4152899"/>
          </a:xfrm>
          <a:prstGeom prst="rect">
            <a:avLst/>
          </a:prstGeom>
        </p:spPr>
        <p:txBody>
          <a:bodyPr vert="horz" lIns="91440" tIns="45720" rIns="91440" bIns="45720" rtlCol="0">
            <a:normAutofit/>
          </a:body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Tree>
    <p:extLst>
      <p:ext uri="{BB962C8B-B14F-4D97-AF65-F5344CB8AC3E}">
        <p14:creationId xmlns:p14="http://schemas.microsoft.com/office/powerpoint/2010/main" val="70054874"/>
      </p:ext>
    </p:extLst>
  </p:cSld>
  <p:clrMap bg1="lt1" tx1="dk1" bg2="lt2" tx2="dk2" accent1="accent1" accent2="accent2" accent3="accent3" accent4="accent4" accent5="accent5" accent6="accent6" hlink="hlink" folHlink="folHlink"/>
  <p:sldLayoutIdLst>
    <p:sldLayoutId id="2147483724" r:id="rId1"/>
  </p:sldLayoutIdLst>
  <p:txStyles>
    <p:titleStyle>
      <a:lvl1pPr algn="l" defTabSz="457039" rtl="0" eaLnBrk="1" latinLnBrk="0" hangingPunct="1">
        <a:spcBef>
          <a:spcPct val="0"/>
        </a:spcBef>
        <a:buNone/>
        <a:defRPr sz="2800" kern="1200">
          <a:solidFill>
            <a:srgbClr val="0E3C75"/>
          </a:solidFill>
          <a:latin typeface="+mj-lt"/>
          <a:ea typeface="+mj-ea"/>
          <a:cs typeface="+mj-cs"/>
        </a:defRPr>
      </a:lvl1pPr>
    </p:titleStyle>
    <p:bodyStyle>
      <a:lvl1pPr marL="342779" indent="-342779" algn="l" defTabSz="457039" rtl="0" eaLnBrk="1" latinLnBrk="0" hangingPunct="1">
        <a:spcBef>
          <a:spcPct val="20000"/>
        </a:spcBef>
        <a:buFont typeface="Arial"/>
        <a:buChar char="•"/>
        <a:defRPr sz="2400" kern="1200">
          <a:solidFill>
            <a:schemeClr val="tx1"/>
          </a:solidFill>
          <a:latin typeface="+mn-lt"/>
          <a:ea typeface="+mn-ea"/>
          <a:cs typeface="+mn-cs"/>
        </a:defRPr>
      </a:lvl1pPr>
      <a:lvl2pPr marL="742688" indent="-285650" algn="l" defTabSz="457039" rtl="0" eaLnBrk="1" latinLnBrk="0" hangingPunct="1">
        <a:spcBef>
          <a:spcPct val="20000"/>
        </a:spcBef>
        <a:buFont typeface="Arial"/>
        <a:buChar char="–"/>
        <a:defRPr sz="2200" kern="1200">
          <a:solidFill>
            <a:schemeClr val="tx1"/>
          </a:solidFill>
          <a:latin typeface="+mn-lt"/>
          <a:ea typeface="+mn-ea"/>
          <a:cs typeface="+mn-cs"/>
        </a:defRPr>
      </a:lvl2pPr>
      <a:lvl3pPr marL="1142598" indent="-228520" algn="l" defTabSz="457039" rtl="0" eaLnBrk="1" latinLnBrk="0" hangingPunct="1">
        <a:spcBef>
          <a:spcPct val="20000"/>
        </a:spcBef>
        <a:buFont typeface="Arial"/>
        <a:buChar char="•"/>
        <a:defRPr sz="2000" kern="1200">
          <a:solidFill>
            <a:schemeClr val="tx1"/>
          </a:solidFill>
          <a:latin typeface="+mn-lt"/>
          <a:ea typeface="+mn-ea"/>
          <a:cs typeface="+mn-cs"/>
        </a:defRPr>
      </a:lvl3pPr>
      <a:lvl4pPr marL="1599636" indent="-228520" algn="l" defTabSz="457039" rtl="0" eaLnBrk="1" latinLnBrk="0" hangingPunct="1">
        <a:spcBef>
          <a:spcPct val="20000"/>
        </a:spcBef>
        <a:buFont typeface="Arial"/>
        <a:buChar char="–"/>
        <a:defRPr sz="1800" kern="1200">
          <a:solidFill>
            <a:schemeClr val="tx1"/>
          </a:solidFill>
          <a:latin typeface="+mn-lt"/>
          <a:ea typeface="+mn-ea"/>
          <a:cs typeface="+mn-cs"/>
        </a:defRPr>
      </a:lvl4pPr>
      <a:lvl5pPr marL="2056676" indent="-228520" algn="l" defTabSz="457039" rtl="0" eaLnBrk="1" latinLnBrk="0" hangingPunct="1">
        <a:spcBef>
          <a:spcPct val="20000"/>
        </a:spcBef>
        <a:buFont typeface="Arial"/>
        <a:buChar char="»"/>
        <a:defRPr sz="1600" kern="1200">
          <a:solidFill>
            <a:schemeClr val="tx1"/>
          </a:solidFill>
          <a:latin typeface="+mn-lt"/>
          <a:ea typeface="+mn-ea"/>
          <a:cs typeface="+mn-cs"/>
        </a:defRPr>
      </a:lvl5pPr>
      <a:lvl6pPr marL="2513714" indent="-228520" algn="l" defTabSz="457039" rtl="0" eaLnBrk="1" latinLnBrk="0" hangingPunct="1">
        <a:spcBef>
          <a:spcPct val="20000"/>
        </a:spcBef>
        <a:buFont typeface="Arial"/>
        <a:buChar char="•"/>
        <a:defRPr sz="2000" kern="1200">
          <a:solidFill>
            <a:schemeClr val="tx1"/>
          </a:solidFill>
          <a:latin typeface="+mn-lt"/>
          <a:ea typeface="+mn-ea"/>
          <a:cs typeface="+mn-cs"/>
        </a:defRPr>
      </a:lvl6pPr>
      <a:lvl7pPr marL="2970754" indent="-228520" algn="l" defTabSz="457039" rtl="0" eaLnBrk="1" latinLnBrk="0" hangingPunct="1">
        <a:spcBef>
          <a:spcPct val="20000"/>
        </a:spcBef>
        <a:buFont typeface="Arial"/>
        <a:buChar char="•"/>
        <a:defRPr sz="2000" kern="1200">
          <a:solidFill>
            <a:schemeClr val="tx1"/>
          </a:solidFill>
          <a:latin typeface="+mn-lt"/>
          <a:ea typeface="+mn-ea"/>
          <a:cs typeface="+mn-cs"/>
        </a:defRPr>
      </a:lvl7pPr>
      <a:lvl8pPr marL="3427792" indent="-228520" algn="l" defTabSz="457039" rtl="0" eaLnBrk="1" latinLnBrk="0" hangingPunct="1">
        <a:spcBef>
          <a:spcPct val="20000"/>
        </a:spcBef>
        <a:buFont typeface="Arial"/>
        <a:buChar char="•"/>
        <a:defRPr sz="2000" kern="1200">
          <a:solidFill>
            <a:schemeClr val="tx1"/>
          </a:solidFill>
          <a:latin typeface="+mn-lt"/>
          <a:ea typeface="+mn-ea"/>
          <a:cs typeface="+mn-cs"/>
        </a:defRPr>
      </a:lvl8pPr>
      <a:lvl9pPr marL="3884832" indent="-228520" algn="l" defTabSz="45703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39" rtl="0" eaLnBrk="1" latinLnBrk="0" hangingPunct="1">
        <a:defRPr sz="1800" kern="1200">
          <a:solidFill>
            <a:schemeClr val="tx1"/>
          </a:solidFill>
          <a:latin typeface="+mn-lt"/>
          <a:ea typeface="+mn-ea"/>
          <a:cs typeface="+mn-cs"/>
        </a:defRPr>
      </a:lvl1pPr>
      <a:lvl2pPr marL="457039" algn="l" defTabSz="457039" rtl="0" eaLnBrk="1" latinLnBrk="0" hangingPunct="1">
        <a:defRPr sz="1800" kern="1200">
          <a:solidFill>
            <a:schemeClr val="tx1"/>
          </a:solidFill>
          <a:latin typeface="+mn-lt"/>
          <a:ea typeface="+mn-ea"/>
          <a:cs typeface="+mn-cs"/>
        </a:defRPr>
      </a:lvl2pPr>
      <a:lvl3pPr marL="914078" algn="l" defTabSz="457039" rtl="0" eaLnBrk="1" latinLnBrk="0" hangingPunct="1">
        <a:defRPr sz="1800" kern="1200">
          <a:solidFill>
            <a:schemeClr val="tx1"/>
          </a:solidFill>
          <a:latin typeface="+mn-lt"/>
          <a:ea typeface="+mn-ea"/>
          <a:cs typeface="+mn-cs"/>
        </a:defRPr>
      </a:lvl3pPr>
      <a:lvl4pPr marL="1371118" algn="l" defTabSz="457039" rtl="0" eaLnBrk="1" latinLnBrk="0" hangingPunct="1">
        <a:defRPr sz="1800" kern="1200">
          <a:solidFill>
            <a:schemeClr val="tx1"/>
          </a:solidFill>
          <a:latin typeface="+mn-lt"/>
          <a:ea typeface="+mn-ea"/>
          <a:cs typeface="+mn-cs"/>
        </a:defRPr>
      </a:lvl4pPr>
      <a:lvl5pPr marL="1828156" algn="l" defTabSz="457039" rtl="0" eaLnBrk="1" latinLnBrk="0" hangingPunct="1">
        <a:defRPr sz="1800" kern="1200">
          <a:solidFill>
            <a:schemeClr val="tx1"/>
          </a:solidFill>
          <a:latin typeface="+mn-lt"/>
          <a:ea typeface="+mn-ea"/>
          <a:cs typeface="+mn-cs"/>
        </a:defRPr>
      </a:lvl5pPr>
      <a:lvl6pPr marL="2285195" algn="l" defTabSz="457039" rtl="0" eaLnBrk="1" latinLnBrk="0" hangingPunct="1">
        <a:defRPr sz="1800" kern="1200">
          <a:solidFill>
            <a:schemeClr val="tx1"/>
          </a:solidFill>
          <a:latin typeface="+mn-lt"/>
          <a:ea typeface="+mn-ea"/>
          <a:cs typeface="+mn-cs"/>
        </a:defRPr>
      </a:lvl6pPr>
      <a:lvl7pPr marL="2742234" algn="l" defTabSz="457039" rtl="0" eaLnBrk="1" latinLnBrk="0" hangingPunct="1">
        <a:defRPr sz="1800" kern="1200">
          <a:solidFill>
            <a:schemeClr val="tx1"/>
          </a:solidFill>
          <a:latin typeface="+mn-lt"/>
          <a:ea typeface="+mn-ea"/>
          <a:cs typeface="+mn-cs"/>
        </a:defRPr>
      </a:lvl7pPr>
      <a:lvl8pPr marL="3199272" algn="l" defTabSz="457039" rtl="0" eaLnBrk="1" latinLnBrk="0" hangingPunct="1">
        <a:defRPr sz="1800" kern="1200">
          <a:solidFill>
            <a:schemeClr val="tx1"/>
          </a:solidFill>
          <a:latin typeface="+mn-lt"/>
          <a:ea typeface="+mn-ea"/>
          <a:cs typeface="+mn-cs"/>
        </a:defRPr>
      </a:lvl8pPr>
      <a:lvl9pPr marL="3656312" algn="l" defTabSz="457039"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UC+M_04180_UnveilingMat8.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descr="UC+M_04180_UnveilingMat8.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Placeholder 1"/>
          <p:cNvSpPr>
            <a:spLocks noGrp="1"/>
          </p:cNvSpPr>
          <p:nvPr>
            <p:ph type="title"/>
          </p:nvPr>
        </p:nvSpPr>
        <p:spPr>
          <a:xfrm>
            <a:off x="1104900" y="706438"/>
            <a:ext cx="6261100" cy="1143000"/>
          </a:xfrm>
          <a:prstGeom prst="rect">
            <a:avLst/>
          </a:prstGeom>
        </p:spPr>
        <p:txBody>
          <a:bodyPr vert="horz" lIns="91440" tIns="45720" rIns="91440" bIns="45720" rtlCol="0" anchor="ctr">
            <a:normAutofit/>
          </a:bodyPr>
          <a:lstStyle/>
          <a:p>
            <a:r>
              <a:rPr lang="en-CA" dirty="0"/>
              <a:t>Click to edit Master title style</a:t>
            </a:r>
            <a:endParaRPr lang="en-US" dirty="0"/>
          </a:p>
        </p:txBody>
      </p:sp>
      <p:sp>
        <p:nvSpPr>
          <p:cNvPr id="6" name="Text Placeholder 2"/>
          <p:cNvSpPr>
            <a:spLocks noGrp="1"/>
          </p:cNvSpPr>
          <p:nvPr>
            <p:ph type="body" idx="1"/>
          </p:nvPr>
        </p:nvSpPr>
        <p:spPr>
          <a:xfrm>
            <a:off x="1104900" y="2032000"/>
            <a:ext cx="6261100" cy="4152899"/>
          </a:xfrm>
          <a:prstGeom prst="rect">
            <a:avLst/>
          </a:prstGeom>
        </p:spPr>
        <p:txBody>
          <a:bodyPr vert="horz" lIns="91440" tIns="45720" rIns="91440" bIns="45720" rtlCol="0">
            <a:normAutofit/>
          </a:body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Tree>
    <p:extLst>
      <p:ext uri="{BB962C8B-B14F-4D97-AF65-F5344CB8AC3E}">
        <p14:creationId xmlns:p14="http://schemas.microsoft.com/office/powerpoint/2010/main" val="1625054339"/>
      </p:ext>
    </p:extLst>
  </p:cSld>
  <p:clrMap bg1="lt1" tx1="dk1" bg2="lt2" tx2="dk2" accent1="accent1" accent2="accent2" accent3="accent3" accent4="accent4" accent5="accent5" accent6="accent6" hlink="hlink" folHlink="folHlink"/>
  <p:sldLayoutIdLst>
    <p:sldLayoutId id="2147483725" r:id="rId1"/>
  </p:sldLayoutIdLst>
  <p:txStyles>
    <p:titleStyle>
      <a:lvl1pPr algn="l" defTabSz="457039" rtl="0" eaLnBrk="1" latinLnBrk="0" hangingPunct="1">
        <a:spcBef>
          <a:spcPct val="0"/>
        </a:spcBef>
        <a:buNone/>
        <a:defRPr sz="2800" kern="1200">
          <a:solidFill>
            <a:srgbClr val="0E3C75"/>
          </a:solidFill>
          <a:latin typeface="+mj-lt"/>
          <a:ea typeface="+mj-ea"/>
          <a:cs typeface="+mj-cs"/>
        </a:defRPr>
      </a:lvl1pPr>
    </p:titleStyle>
    <p:bodyStyle>
      <a:lvl1pPr marL="342779" indent="-342779" algn="l" defTabSz="457039" rtl="0" eaLnBrk="1" latinLnBrk="0" hangingPunct="1">
        <a:spcBef>
          <a:spcPct val="20000"/>
        </a:spcBef>
        <a:buFont typeface="Arial"/>
        <a:buChar char="•"/>
        <a:defRPr sz="2400" kern="1200">
          <a:solidFill>
            <a:schemeClr val="tx1"/>
          </a:solidFill>
          <a:latin typeface="+mn-lt"/>
          <a:ea typeface="+mn-ea"/>
          <a:cs typeface="+mn-cs"/>
        </a:defRPr>
      </a:lvl1pPr>
      <a:lvl2pPr marL="742688" indent="-285650" algn="l" defTabSz="457039" rtl="0" eaLnBrk="1" latinLnBrk="0" hangingPunct="1">
        <a:spcBef>
          <a:spcPct val="20000"/>
        </a:spcBef>
        <a:buFont typeface="Arial"/>
        <a:buChar char="–"/>
        <a:defRPr sz="2200" kern="1200">
          <a:solidFill>
            <a:schemeClr val="tx1"/>
          </a:solidFill>
          <a:latin typeface="+mn-lt"/>
          <a:ea typeface="+mn-ea"/>
          <a:cs typeface="+mn-cs"/>
        </a:defRPr>
      </a:lvl2pPr>
      <a:lvl3pPr marL="1142598" indent="-228520" algn="l" defTabSz="457039" rtl="0" eaLnBrk="1" latinLnBrk="0" hangingPunct="1">
        <a:spcBef>
          <a:spcPct val="20000"/>
        </a:spcBef>
        <a:buFont typeface="Arial"/>
        <a:buChar char="•"/>
        <a:defRPr sz="2000" kern="1200">
          <a:solidFill>
            <a:schemeClr val="tx1"/>
          </a:solidFill>
          <a:latin typeface="+mn-lt"/>
          <a:ea typeface="+mn-ea"/>
          <a:cs typeface="+mn-cs"/>
        </a:defRPr>
      </a:lvl3pPr>
      <a:lvl4pPr marL="1599636" indent="-228520" algn="l" defTabSz="457039" rtl="0" eaLnBrk="1" latinLnBrk="0" hangingPunct="1">
        <a:spcBef>
          <a:spcPct val="20000"/>
        </a:spcBef>
        <a:buFont typeface="Arial"/>
        <a:buChar char="–"/>
        <a:defRPr sz="1800" kern="1200">
          <a:solidFill>
            <a:schemeClr val="tx1"/>
          </a:solidFill>
          <a:latin typeface="+mn-lt"/>
          <a:ea typeface="+mn-ea"/>
          <a:cs typeface="+mn-cs"/>
        </a:defRPr>
      </a:lvl4pPr>
      <a:lvl5pPr marL="2056676" indent="-228520" algn="l" defTabSz="457039" rtl="0" eaLnBrk="1" latinLnBrk="0" hangingPunct="1">
        <a:spcBef>
          <a:spcPct val="20000"/>
        </a:spcBef>
        <a:buFont typeface="Arial"/>
        <a:buChar char="»"/>
        <a:defRPr sz="1600" kern="1200">
          <a:solidFill>
            <a:schemeClr val="tx1"/>
          </a:solidFill>
          <a:latin typeface="+mn-lt"/>
          <a:ea typeface="+mn-ea"/>
          <a:cs typeface="+mn-cs"/>
        </a:defRPr>
      </a:lvl5pPr>
      <a:lvl6pPr marL="2513714" indent="-228520" algn="l" defTabSz="457039" rtl="0" eaLnBrk="1" latinLnBrk="0" hangingPunct="1">
        <a:spcBef>
          <a:spcPct val="20000"/>
        </a:spcBef>
        <a:buFont typeface="Arial"/>
        <a:buChar char="•"/>
        <a:defRPr sz="2000" kern="1200">
          <a:solidFill>
            <a:schemeClr val="tx1"/>
          </a:solidFill>
          <a:latin typeface="+mn-lt"/>
          <a:ea typeface="+mn-ea"/>
          <a:cs typeface="+mn-cs"/>
        </a:defRPr>
      </a:lvl6pPr>
      <a:lvl7pPr marL="2970754" indent="-228520" algn="l" defTabSz="457039" rtl="0" eaLnBrk="1" latinLnBrk="0" hangingPunct="1">
        <a:spcBef>
          <a:spcPct val="20000"/>
        </a:spcBef>
        <a:buFont typeface="Arial"/>
        <a:buChar char="•"/>
        <a:defRPr sz="2000" kern="1200">
          <a:solidFill>
            <a:schemeClr val="tx1"/>
          </a:solidFill>
          <a:latin typeface="+mn-lt"/>
          <a:ea typeface="+mn-ea"/>
          <a:cs typeface="+mn-cs"/>
        </a:defRPr>
      </a:lvl7pPr>
      <a:lvl8pPr marL="3427792" indent="-228520" algn="l" defTabSz="457039" rtl="0" eaLnBrk="1" latinLnBrk="0" hangingPunct="1">
        <a:spcBef>
          <a:spcPct val="20000"/>
        </a:spcBef>
        <a:buFont typeface="Arial"/>
        <a:buChar char="•"/>
        <a:defRPr sz="2000" kern="1200">
          <a:solidFill>
            <a:schemeClr val="tx1"/>
          </a:solidFill>
          <a:latin typeface="+mn-lt"/>
          <a:ea typeface="+mn-ea"/>
          <a:cs typeface="+mn-cs"/>
        </a:defRPr>
      </a:lvl8pPr>
      <a:lvl9pPr marL="3884832" indent="-228520" algn="l" defTabSz="45703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39" rtl="0" eaLnBrk="1" latinLnBrk="0" hangingPunct="1">
        <a:defRPr sz="1800" kern="1200">
          <a:solidFill>
            <a:schemeClr val="tx1"/>
          </a:solidFill>
          <a:latin typeface="+mn-lt"/>
          <a:ea typeface="+mn-ea"/>
          <a:cs typeface="+mn-cs"/>
        </a:defRPr>
      </a:lvl1pPr>
      <a:lvl2pPr marL="457039" algn="l" defTabSz="457039" rtl="0" eaLnBrk="1" latinLnBrk="0" hangingPunct="1">
        <a:defRPr sz="1800" kern="1200">
          <a:solidFill>
            <a:schemeClr val="tx1"/>
          </a:solidFill>
          <a:latin typeface="+mn-lt"/>
          <a:ea typeface="+mn-ea"/>
          <a:cs typeface="+mn-cs"/>
        </a:defRPr>
      </a:lvl2pPr>
      <a:lvl3pPr marL="914078" algn="l" defTabSz="457039" rtl="0" eaLnBrk="1" latinLnBrk="0" hangingPunct="1">
        <a:defRPr sz="1800" kern="1200">
          <a:solidFill>
            <a:schemeClr val="tx1"/>
          </a:solidFill>
          <a:latin typeface="+mn-lt"/>
          <a:ea typeface="+mn-ea"/>
          <a:cs typeface="+mn-cs"/>
        </a:defRPr>
      </a:lvl3pPr>
      <a:lvl4pPr marL="1371118" algn="l" defTabSz="457039" rtl="0" eaLnBrk="1" latinLnBrk="0" hangingPunct="1">
        <a:defRPr sz="1800" kern="1200">
          <a:solidFill>
            <a:schemeClr val="tx1"/>
          </a:solidFill>
          <a:latin typeface="+mn-lt"/>
          <a:ea typeface="+mn-ea"/>
          <a:cs typeface="+mn-cs"/>
        </a:defRPr>
      </a:lvl4pPr>
      <a:lvl5pPr marL="1828156" algn="l" defTabSz="457039" rtl="0" eaLnBrk="1" latinLnBrk="0" hangingPunct="1">
        <a:defRPr sz="1800" kern="1200">
          <a:solidFill>
            <a:schemeClr val="tx1"/>
          </a:solidFill>
          <a:latin typeface="+mn-lt"/>
          <a:ea typeface="+mn-ea"/>
          <a:cs typeface="+mn-cs"/>
        </a:defRPr>
      </a:lvl5pPr>
      <a:lvl6pPr marL="2285195" algn="l" defTabSz="457039" rtl="0" eaLnBrk="1" latinLnBrk="0" hangingPunct="1">
        <a:defRPr sz="1800" kern="1200">
          <a:solidFill>
            <a:schemeClr val="tx1"/>
          </a:solidFill>
          <a:latin typeface="+mn-lt"/>
          <a:ea typeface="+mn-ea"/>
          <a:cs typeface="+mn-cs"/>
        </a:defRPr>
      </a:lvl6pPr>
      <a:lvl7pPr marL="2742234" algn="l" defTabSz="457039" rtl="0" eaLnBrk="1" latinLnBrk="0" hangingPunct="1">
        <a:defRPr sz="1800" kern="1200">
          <a:solidFill>
            <a:schemeClr val="tx1"/>
          </a:solidFill>
          <a:latin typeface="+mn-lt"/>
          <a:ea typeface="+mn-ea"/>
          <a:cs typeface="+mn-cs"/>
        </a:defRPr>
      </a:lvl7pPr>
      <a:lvl8pPr marL="3199272" algn="l" defTabSz="457039" rtl="0" eaLnBrk="1" latinLnBrk="0" hangingPunct="1">
        <a:defRPr sz="1800" kern="1200">
          <a:solidFill>
            <a:schemeClr val="tx1"/>
          </a:solidFill>
          <a:latin typeface="+mn-lt"/>
          <a:ea typeface="+mn-ea"/>
          <a:cs typeface="+mn-cs"/>
        </a:defRPr>
      </a:lvl8pPr>
      <a:lvl9pPr marL="3656312" algn="l" defTabSz="457039"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UC+M_04180_UnveilingMat9.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itle Placeholder 1"/>
          <p:cNvSpPr>
            <a:spLocks noGrp="1"/>
          </p:cNvSpPr>
          <p:nvPr>
            <p:ph type="title"/>
          </p:nvPr>
        </p:nvSpPr>
        <p:spPr>
          <a:xfrm>
            <a:off x="3073400" y="858838"/>
            <a:ext cx="5473700" cy="1143000"/>
          </a:xfrm>
          <a:prstGeom prst="rect">
            <a:avLst/>
          </a:prstGeom>
        </p:spPr>
        <p:txBody>
          <a:bodyPr vert="horz" lIns="91440" tIns="45720" rIns="91440" bIns="45720" rtlCol="0" anchor="ctr">
            <a:normAutofit/>
          </a:bodyPr>
          <a:lstStyle/>
          <a:p>
            <a:r>
              <a:rPr lang="en-CA" dirty="0"/>
              <a:t>Click to edit Master title style</a:t>
            </a:r>
            <a:endParaRPr lang="en-US" dirty="0"/>
          </a:p>
        </p:txBody>
      </p:sp>
      <p:sp>
        <p:nvSpPr>
          <p:cNvPr id="4" name="Text Placeholder 2"/>
          <p:cNvSpPr>
            <a:spLocks noGrp="1"/>
          </p:cNvSpPr>
          <p:nvPr>
            <p:ph type="body" idx="1"/>
          </p:nvPr>
        </p:nvSpPr>
        <p:spPr>
          <a:xfrm>
            <a:off x="3073400" y="2197102"/>
            <a:ext cx="5473700" cy="3390898"/>
          </a:xfrm>
          <a:prstGeom prst="rect">
            <a:avLst/>
          </a:prstGeom>
        </p:spPr>
        <p:txBody>
          <a:bodyPr vert="horz" lIns="91440" tIns="45720" rIns="91440" bIns="45720" rtlCol="0">
            <a:normAutofit/>
          </a:body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Tree>
    <p:extLst>
      <p:ext uri="{BB962C8B-B14F-4D97-AF65-F5344CB8AC3E}">
        <p14:creationId xmlns:p14="http://schemas.microsoft.com/office/powerpoint/2010/main" val="2525386287"/>
      </p:ext>
    </p:extLst>
  </p:cSld>
  <p:clrMap bg1="lt1" tx1="dk1" bg2="lt2" tx2="dk2" accent1="accent1" accent2="accent2" accent3="accent3" accent4="accent4" accent5="accent5" accent6="accent6" hlink="hlink" folHlink="folHlink"/>
  <p:sldLayoutIdLst>
    <p:sldLayoutId id="2147483726" r:id="rId1"/>
  </p:sldLayoutIdLst>
  <p:txStyles>
    <p:titleStyle>
      <a:lvl1pPr algn="l" defTabSz="457039" rtl="0" eaLnBrk="1" latinLnBrk="0" hangingPunct="1">
        <a:spcBef>
          <a:spcPct val="0"/>
        </a:spcBef>
        <a:buNone/>
        <a:defRPr sz="2800" kern="1200">
          <a:solidFill>
            <a:srgbClr val="0E3C75"/>
          </a:solidFill>
          <a:latin typeface="+mj-lt"/>
          <a:ea typeface="+mj-ea"/>
          <a:cs typeface="+mj-cs"/>
        </a:defRPr>
      </a:lvl1pPr>
    </p:titleStyle>
    <p:bodyStyle>
      <a:lvl1pPr marL="342779" indent="-342779" algn="l" defTabSz="457039" rtl="0" eaLnBrk="1" latinLnBrk="0" hangingPunct="1">
        <a:spcBef>
          <a:spcPct val="20000"/>
        </a:spcBef>
        <a:buFont typeface="Arial"/>
        <a:buChar char="•"/>
        <a:defRPr sz="2400" kern="1200">
          <a:solidFill>
            <a:schemeClr val="tx1"/>
          </a:solidFill>
          <a:latin typeface="+mn-lt"/>
          <a:ea typeface="+mn-ea"/>
          <a:cs typeface="+mn-cs"/>
        </a:defRPr>
      </a:lvl1pPr>
      <a:lvl2pPr marL="742688" indent="-285650" algn="l" defTabSz="457039" rtl="0" eaLnBrk="1" latinLnBrk="0" hangingPunct="1">
        <a:spcBef>
          <a:spcPct val="20000"/>
        </a:spcBef>
        <a:buFont typeface="Arial"/>
        <a:buChar char="–"/>
        <a:defRPr sz="2200" kern="1200">
          <a:solidFill>
            <a:schemeClr val="tx1"/>
          </a:solidFill>
          <a:latin typeface="+mn-lt"/>
          <a:ea typeface="+mn-ea"/>
          <a:cs typeface="+mn-cs"/>
        </a:defRPr>
      </a:lvl2pPr>
      <a:lvl3pPr marL="1142598" indent="-228520" algn="l" defTabSz="457039" rtl="0" eaLnBrk="1" latinLnBrk="0" hangingPunct="1">
        <a:spcBef>
          <a:spcPct val="20000"/>
        </a:spcBef>
        <a:buFont typeface="Arial"/>
        <a:buChar char="•"/>
        <a:defRPr sz="2000" kern="1200">
          <a:solidFill>
            <a:schemeClr val="tx1"/>
          </a:solidFill>
          <a:latin typeface="+mn-lt"/>
          <a:ea typeface="+mn-ea"/>
          <a:cs typeface="+mn-cs"/>
        </a:defRPr>
      </a:lvl3pPr>
      <a:lvl4pPr marL="1599636" indent="-228520" algn="l" defTabSz="457039" rtl="0" eaLnBrk="1" latinLnBrk="0" hangingPunct="1">
        <a:spcBef>
          <a:spcPct val="20000"/>
        </a:spcBef>
        <a:buFont typeface="Arial"/>
        <a:buChar char="–"/>
        <a:defRPr sz="1800" kern="1200">
          <a:solidFill>
            <a:schemeClr val="tx1"/>
          </a:solidFill>
          <a:latin typeface="+mn-lt"/>
          <a:ea typeface="+mn-ea"/>
          <a:cs typeface="+mn-cs"/>
        </a:defRPr>
      </a:lvl4pPr>
      <a:lvl5pPr marL="2056676" indent="-228520" algn="l" defTabSz="457039" rtl="0" eaLnBrk="1" latinLnBrk="0" hangingPunct="1">
        <a:spcBef>
          <a:spcPct val="20000"/>
        </a:spcBef>
        <a:buFont typeface="Arial"/>
        <a:buChar char="»"/>
        <a:defRPr sz="1600" kern="1200">
          <a:solidFill>
            <a:schemeClr val="tx1"/>
          </a:solidFill>
          <a:latin typeface="+mn-lt"/>
          <a:ea typeface="+mn-ea"/>
          <a:cs typeface="+mn-cs"/>
        </a:defRPr>
      </a:lvl5pPr>
      <a:lvl6pPr marL="2513714" indent="-228520" algn="l" defTabSz="457039" rtl="0" eaLnBrk="1" latinLnBrk="0" hangingPunct="1">
        <a:spcBef>
          <a:spcPct val="20000"/>
        </a:spcBef>
        <a:buFont typeface="Arial"/>
        <a:buChar char="•"/>
        <a:defRPr sz="2000" kern="1200">
          <a:solidFill>
            <a:schemeClr val="tx1"/>
          </a:solidFill>
          <a:latin typeface="+mn-lt"/>
          <a:ea typeface="+mn-ea"/>
          <a:cs typeface="+mn-cs"/>
        </a:defRPr>
      </a:lvl6pPr>
      <a:lvl7pPr marL="2970754" indent="-228520" algn="l" defTabSz="457039" rtl="0" eaLnBrk="1" latinLnBrk="0" hangingPunct="1">
        <a:spcBef>
          <a:spcPct val="20000"/>
        </a:spcBef>
        <a:buFont typeface="Arial"/>
        <a:buChar char="•"/>
        <a:defRPr sz="2000" kern="1200">
          <a:solidFill>
            <a:schemeClr val="tx1"/>
          </a:solidFill>
          <a:latin typeface="+mn-lt"/>
          <a:ea typeface="+mn-ea"/>
          <a:cs typeface="+mn-cs"/>
        </a:defRPr>
      </a:lvl7pPr>
      <a:lvl8pPr marL="3427792" indent="-228520" algn="l" defTabSz="457039" rtl="0" eaLnBrk="1" latinLnBrk="0" hangingPunct="1">
        <a:spcBef>
          <a:spcPct val="20000"/>
        </a:spcBef>
        <a:buFont typeface="Arial"/>
        <a:buChar char="•"/>
        <a:defRPr sz="2000" kern="1200">
          <a:solidFill>
            <a:schemeClr val="tx1"/>
          </a:solidFill>
          <a:latin typeface="+mn-lt"/>
          <a:ea typeface="+mn-ea"/>
          <a:cs typeface="+mn-cs"/>
        </a:defRPr>
      </a:lvl8pPr>
      <a:lvl9pPr marL="3884832" indent="-228520" algn="l" defTabSz="45703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39" rtl="0" eaLnBrk="1" latinLnBrk="0" hangingPunct="1">
        <a:defRPr sz="1800" kern="1200">
          <a:solidFill>
            <a:schemeClr val="tx1"/>
          </a:solidFill>
          <a:latin typeface="+mn-lt"/>
          <a:ea typeface="+mn-ea"/>
          <a:cs typeface="+mn-cs"/>
        </a:defRPr>
      </a:lvl1pPr>
      <a:lvl2pPr marL="457039" algn="l" defTabSz="457039" rtl="0" eaLnBrk="1" latinLnBrk="0" hangingPunct="1">
        <a:defRPr sz="1800" kern="1200">
          <a:solidFill>
            <a:schemeClr val="tx1"/>
          </a:solidFill>
          <a:latin typeface="+mn-lt"/>
          <a:ea typeface="+mn-ea"/>
          <a:cs typeface="+mn-cs"/>
        </a:defRPr>
      </a:lvl2pPr>
      <a:lvl3pPr marL="914078" algn="l" defTabSz="457039" rtl="0" eaLnBrk="1" latinLnBrk="0" hangingPunct="1">
        <a:defRPr sz="1800" kern="1200">
          <a:solidFill>
            <a:schemeClr val="tx1"/>
          </a:solidFill>
          <a:latin typeface="+mn-lt"/>
          <a:ea typeface="+mn-ea"/>
          <a:cs typeface="+mn-cs"/>
        </a:defRPr>
      </a:lvl3pPr>
      <a:lvl4pPr marL="1371118" algn="l" defTabSz="457039" rtl="0" eaLnBrk="1" latinLnBrk="0" hangingPunct="1">
        <a:defRPr sz="1800" kern="1200">
          <a:solidFill>
            <a:schemeClr val="tx1"/>
          </a:solidFill>
          <a:latin typeface="+mn-lt"/>
          <a:ea typeface="+mn-ea"/>
          <a:cs typeface="+mn-cs"/>
        </a:defRPr>
      </a:lvl4pPr>
      <a:lvl5pPr marL="1828156" algn="l" defTabSz="457039" rtl="0" eaLnBrk="1" latinLnBrk="0" hangingPunct="1">
        <a:defRPr sz="1800" kern="1200">
          <a:solidFill>
            <a:schemeClr val="tx1"/>
          </a:solidFill>
          <a:latin typeface="+mn-lt"/>
          <a:ea typeface="+mn-ea"/>
          <a:cs typeface="+mn-cs"/>
        </a:defRPr>
      </a:lvl5pPr>
      <a:lvl6pPr marL="2285195" algn="l" defTabSz="457039" rtl="0" eaLnBrk="1" latinLnBrk="0" hangingPunct="1">
        <a:defRPr sz="1800" kern="1200">
          <a:solidFill>
            <a:schemeClr val="tx1"/>
          </a:solidFill>
          <a:latin typeface="+mn-lt"/>
          <a:ea typeface="+mn-ea"/>
          <a:cs typeface="+mn-cs"/>
        </a:defRPr>
      </a:lvl6pPr>
      <a:lvl7pPr marL="2742234" algn="l" defTabSz="457039" rtl="0" eaLnBrk="1" latinLnBrk="0" hangingPunct="1">
        <a:defRPr sz="1800" kern="1200">
          <a:solidFill>
            <a:schemeClr val="tx1"/>
          </a:solidFill>
          <a:latin typeface="+mn-lt"/>
          <a:ea typeface="+mn-ea"/>
          <a:cs typeface="+mn-cs"/>
        </a:defRPr>
      </a:lvl7pPr>
      <a:lvl8pPr marL="3199272" algn="l" defTabSz="457039" rtl="0" eaLnBrk="1" latinLnBrk="0" hangingPunct="1">
        <a:defRPr sz="1800" kern="1200">
          <a:solidFill>
            <a:schemeClr val="tx1"/>
          </a:solidFill>
          <a:latin typeface="+mn-lt"/>
          <a:ea typeface="+mn-ea"/>
          <a:cs typeface="+mn-cs"/>
        </a:defRPr>
      </a:lvl8pPr>
      <a:lvl9pPr marL="3656312" algn="l" defTabSz="45703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hyperlink" Target="https://www.uvic.ca/userais/" TargetMode="External"/><Relationship Id="rId4" Type="http://schemas.openxmlformats.org/officeDocument/2006/relationships/hyperlink" Target="http://www.uvic.ca/research/conduct/home/regapproval/humanethics/"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hyperlink" Target="https://www.uvic.ca/research/conduct/home/regapproval/humanethics/index.php" TargetMode="External"/><Relationship Id="rId2" Type="http://schemas.openxmlformats.org/officeDocument/2006/relationships/hyperlink" Target="https://www.uvic.ca/research/assets/docs/Ethics/covid-19_human_research_ethics_bulletin_3-jul_16.pdf" TargetMode="Externa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hyperlink" Target="http://www.uvic.ca/research/conduct/home/regapproval/humanethics/index.php" TargetMode="External"/><Relationship Id="rId2" Type="http://schemas.openxmlformats.org/officeDocument/2006/relationships/hyperlink" Target="https://researchethicsbc.ca/" TargetMode="External"/><Relationship Id="rId1" Type="http://schemas.openxmlformats.org/officeDocument/2006/relationships/slideLayout" Target="../slideLayouts/slideLayout8.xml"/><Relationship Id="rId4" Type="http://schemas.openxmlformats.org/officeDocument/2006/relationships/hyperlink" Target="mailto:ethics@uvic.ca"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hyperlink" Target="http://www.juliebull.net/"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4.png"/><Relationship Id="rId4"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13C8D-35D8-BC4E-AA69-C22CD3C60B3E}"/>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FFA55B23-9AA2-8744-8E52-18B01C620911}"/>
              </a:ext>
            </a:extLst>
          </p:cNvPr>
          <p:cNvSpPr>
            <a:spLocks noGrp="1"/>
          </p:cNvSpPr>
          <p:nvPr>
            <p:ph type="subTitle" idx="1"/>
          </p:nvPr>
        </p:nvSpPr>
        <p:spPr/>
        <p:txBody>
          <a:bodyPr/>
          <a:lstStyle/>
          <a:p>
            <a:endParaRPr lang="en-US"/>
          </a:p>
        </p:txBody>
      </p:sp>
      <p:pic>
        <p:nvPicPr>
          <p:cNvPr id="5" name="Picture 4" descr="Text&#10;&#10;Description automatically generated">
            <a:extLst>
              <a:ext uri="{FF2B5EF4-FFF2-40B4-BE49-F238E27FC236}">
                <a16:creationId xmlns:a16="http://schemas.microsoft.com/office/drawing/2014/main" id="{54D319B0-8AE9-1748-B0A2-26244C816608}"/>
              </a:ext>
            </a:extLst>
          </p:cNvPr>
          <p:cNvPicPr>
            <a:picLocks noChangeAspect="1"/>
          </p:cNvPicPr>
          <p:nvPr/>
        </p:nvPicPr>
        <p:blipFill>
          <a:blip r:embed="rId2"/>
          <a:stretch>
            <a:fillRect/>
          </a:stretch>
        </p:blipFill>
        <p:spPr>
          <a:xfrm>
            <a:off x="-1" y="857250"/>
            <a:ext cx="9216025" cy="5184014"/>
          </a:xfrm>
          <a:prstGeom prst="rect">
            <a:avLst/>
          </a:prstGeom>
        </p:spPr>
      </p:pic>
    </p:spTree>
    <p:extLst>
      <p:ext uri="{BB962C8B-B14F-4D97-AF65-F5344CB8AC3E}">
        <p14:creationId xmlns:p14="http://schemas.microsoft.com/office/powerpoint/2010/main" val="4334515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52A91CF-3237-480E-8DC3-44A79ACD3785}"/>
              </a:ext>
            </a:extLst>
          </p:cNvPr>
          <p:cNvPicPr>
            <a:picLocks noChangeAspect="1"/>
          </p:cNvPicPr>
          <p:nvPr/>
        </p:nvPicPr>
        <p:blipFill>
          <a:blip r:embed="rId3"/>
          <a:stretch>
            <a:fillRect/>
          </a:stretch>
        </p:blipFill>
        <p:spPr>
          <a:xfrm>
            <a:off x="6819671" y="3020603"/>
            <a:ext cx="1621677" cy="1615580"/>
          </a:xfrm>
          <a:prstGeom prst="rect">
            <a:avLst/>
          </a:prstGeom>
        </p:spPr>
      </p:pic>
      <p:sp>
        <p:nvSpPr>
          <p:cNvPr id="2" name="Title 1"/>
          <p:cNvSpPr>
            <a:spLocks noGrp="1"/>
          </p:cNvSpPr>
          <p:nvPr>
            <p:ph type="title"/>
          </p:nvPr>
        </p:nvSpPr>
        <p:spPr>
          <a:xfrm>
            <a:off x="457200" y="447675"/>
            <a:ext cx="8229600" cy="1323975"/>
          </a:xfrm>
        </p:spPr>
        <p:txBody>
          <a:bodyPr>
            <a:noAutofit/>
          </a:bodyPr>
          <a:lstStyle/>
          <a:p>
            <a:r>
              <a:rPr lang="en-US" sz="4000" b="1" dirty="0">
                <a:latin typeface="Calibri" panose="020F0502020204030204" pitchFamily="34" charset="0"/>
                <a:cs typeface="Calibri" panose="020F0502020204030204" pitchFamily="34" charset="0"/>
              </a:rPr>
              <a:t>Uvic Human Research Ethics </a:t>
            </a:r>
            <a:br>
              <a:rPr lang="en-US" sz="4000" b="1" dirty="0">
                <a:latin typeface="Calibri" panose="020F0502020204030204" pitchFamily="34" charset="0"/>
                <a:cs typeface="Calibri" panose="020F0502020204030204" pitchFamily="34" charset="0"/>
              </a:rPr>
            </a:br>
            <a:r>
              <a:rPr lang="en-US" sz="4000" b="1" dirty="0">
                <a:latin typeface="Calibri" panose="020F0502020204030204" pitchFamily="34" charset="0"/>
                <a:cs typeface="Calibri" panose="020F0502020204030204" pitchFamily="34" charset="0"/>
              </a:rPr>
              <a:t>Forms and Guidelines</a:t>
            </a:r>
            <a:endParaRPr lang="en-CA" sz="4000" b="1" dirty="0">
              <a:latin typeface="Calibri" panose="020F0502020204030204" pitchFamily="34" charset="0"/>
              <a:cs typeface="Calibri" panose="020F0502020204030204" pitchFamily="34" charset="0"/>
            </a:endParaRPr>
          </a:p>
        </p:txBody>
      </p:sp>
      <p:sp>
        <p:nvSpPr>
          <p:cNvPr id="3" name="Rectangle 2"/>
          <p:cNvSpPr/>
          <p:nvPr/>
        </p:nvSpPr>
        <p:spPr>
          <a:xfrm>
            <a:off x="909637" y="1956855"/>
            <a:ext cx="7324725" cy="5016758"/>
          </a:xfrm>
          <a:prstGeom prst="rect">
            <a:avLst/>
          </a:prstGeom>
        </p:spPr>
        <p:txBody>
          <a:bodyPr wrap="square">
            <a:spAutoFit/>
          </a:bodyPr>
          <a:lstStyle/>
          <a:p>
            <a:pPr algn="ctr"/>
            <a:r>
              <a:rPr lang="en-US" altLang="en-US" sz="2800" b="1" dirty="0">
                <a:solidFill>
                  <a:srgbClr val="FF0000"/>
                </a:solidFill>
                <a:latin typeface="Calibri" panose="020F0502020204030204" pitchFamily="34" charset="0"/>
                <a:cs typeface="Calibri" panose="020F0502020204030204" pitchFamily="34" charset="0"/>
              </a:rPr>
              <a:t>Everything is on our websites: </a:t>
            </a:r>
          </a:p>
          <a:p>
            <a:pPr algn="ctr"/>
            <a:endParaRPr lang="en-US" altLang="en-US" sz="1200" dirty="0">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r>
              <a:rPr lang="en-US" altLang="en-US" sz="2800" dirty="0">
                <a:latin typeface="Calibri" panose="020F0502020204030204" pitchFamily="34" charset="0"/>
                <a:cs typeface="Calibri" panose="020F0502020204030204" pitchFamily="34" charset="0"/>
                <a:hlinkClick r:id="rId4"/>
              </a:rPr>
              <a:t>http://www.uvic.ca/research/conduct/home/regapproval/humanethics/</a:t>
            </a:r>
            <a:endParaRPr lang="en-US" altLang="en-US" sz="2800" dirty="0">
              <a:latin typeface="Calibri" panose="020F0502020204030204" pitchFamily="34" charset="0"/>
              <a:cs typeface="Calibri" panose="020F0502020204030204" pitchFamily="34" charset="0"/>
            </a:endParaRPr>
          </a:p>
          <a:p>
            <a:pPr algn="ctr"/>
            <a:endParaRPr lang="en-US" altLang="en-US" sz="1600" dirty="0">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r>
              <a:rPr lang="en-US" altLang="en-US" sz="2800" dirty="0">
                <a:latin typeface="Calibri" panose="020F0502020204030204" pitchFamily="34" charset="0"/>
                <a:cs typeface="Calibri" panose="020F0502020204030204" pitchFamily="34" charset="0"/>
                <a:hlinkClick r:id="rId5"/>
              </a:rPr>
              <a:t>https://www.uvic.ca/userais/</a:t>
            </a:r>
            <a:r>
              <a:rPr lang="en-US" altLang="en-US" sz="2800" dirty="0">
                <a:latin typeface="Calibri" panose="020F0502020204030204" pitchFamily="34" charset="0"/>
                <a:cs typeface="Calibri" panose="020F0502020204030204" pitchFamily="34" charset="0"/>
              </a:rPr>
              <a:t> </a:t>
            </a:r>
          </a:p>
          <a:p>
            <a:endParaRPr lang="en-US" altLang="en-US" sz="2400" dirty="0">
              <a:latin typeface="Calibri" panose="020F0502020204030204" pitchFamily="34" charset="0"/>
              <a:cs typeface="Calibri" panose="020F0502020204030204" pitchFamily="34" charset="0"/>
            </a:endParaRPr>
          </a:p>
          <a:p>
            <a:pPr algn="ctr"/>
            <a:r>
              <a:rPr lang="en-US" altLang="en-US" sz="2000" dirty="0">
                <a:latin typeface="Calibri" panose="020F0502020204030204" pitchFamily="34" charset="0"/>
                <a:cs typeface="Calibri" panose="020F0502020204030204" pitchFamily="34" charset="0"/>
              </a:rPr>
              <a:t>Search “Human Research Ethics” on the UVic homepage; </a:t>
            </a:r>
          </a:p>
          <a:p>
            <a:pPr algn="ctr"/>
            <a:r>
              <a:rPr lang="en-US" altLang="en-US" sz="2000" dirty="0">
                <a:latin typeface="Calibri" panose="020F0502020204030204" pitchFamily="34" charset="0"/>
                <a:cs typeface="Calibri" panose="020F0502020204030204" pitchFamily="34" charset="0"/>
              </a:rPr>
              <a:t>get to the “</a:t>
            </a:r>
            <a:r>
              <a:rPr lang="en-US" altLang="en-US" sz="2000" dirty="0" err="1">
                <a:latin typeface="Calibri" panose="020F0502020204030204" pitchFamily="34" charset="0"/>
                <a:cs typeface="Calibri" panose="020F0502020204030204" pitchFamily="34" charset="0"/>
              </a:rPr>
              <a:t>useraise</a:t>
            </a:r>
            <a:r>
              <a:rPr lang="en-US" altLang="en-US" sz="2000" dirty="0">
                <a:latin typeface="Calibri" panose="020F0502020204030204" pitchFamily="34" charset="0"/>
                <a:cs typeface="Calibri" panose="020F0502020204030204" pitchFamily="34" charset="0"/>
              </a:rPr>
              <a:t>” website from the Research Ethics webpage; </a:t>
            </a:r>
          </a:p>
          <a:p>
            <a:pPr algn="ctr"/>
            <a:r>
              <a:rPr lang="en-US" altLang="en-US" sz="2000" dirty="0">
                <a:latin typeface="Calibri" panose="020F0502020204030204" pitchFamily="34" charset="0"/>
                <a:cs typeface="Calibri" panose="020F0502020204030204" pitchFamily="34" charset="0"/>
              </a:rPr>
              <a:t>log into RAIS via the “</a:t>
            </a:r>
            <a:r>
              <a:rPr lang="en-US" altLang="en-US" sz="2000" dirty="0" err="1">
                <a:latin typeface="Calibri" panose="020F0502020204030204" pitchFamily="34" charset="0"/>
                <a:cs typeface="Calibri" panose="020F0502020204030204" pitchFamily="34" charset="0"/>
              </a:rPr>
              <a:t>useraise</a:t>
            </a:r>
            <a:r>
              <a:rPr lang="en-US" altLang="en-US" sz="2000" dirty="0">
                <a:latin typeface="Calibri" panose="020F0502020204030204" pitchFamily="34" charset="0"/>
                <a:cs typeface="Calibri" panose="020F0502020204030204" pitchFamily="34" charset="0"/>
              </a:rPr>
              <a:t>” page</a:t>
            </a:r>
          </a:p>
          <a:p>
            <a:pPr algn="ctr"/>
            <a:endParaRPr lang="en-US" altLang="en-US" sz="1200" b="1" dirty="0">
              <a:solidFill>
                <a:srgbClr val="FF0000"/>
              </a:solidFill>
              <a:latin typeface="Calibri" panose="020F0502020204030204" pitchFamily="34" charset="0"/>
              <a:cs typeface="Calibri" panose="020F0502020204030204" pitchFamily="34" charset="0"/>
            </a:endParaRPr>
          </a:p>
          <a:p>
            <a:pPr algn="ctr"/>
            <a:r>
              <a:rPr lang="en-US" altLang="en-US" sz="2000" b="1" dirty="0">
                <a:solidFill>
                  <a:srgbClr val="FF0000"/>
                </a:solidFill>
                <a:latin typeface="Calibri" panose="020F0502020204030204" pitchFamily="34" charset="0"/>
                <a:cs typeface="Calibri" panose="020F0502020204030204" pitchFamily="34" charset="0"/>
              </a:rPr>
              <a:t>Forms, Annotated Guidelines, Information, FAQ’s, Resources!</a:t>
            </a:r>
          </a:p>
          <a:p>
            <a:endParaRPr lang="en-US" altLang="en-US" sz="3200" dirty="0">
              <a:latin typeface="Calibri" panose="020F0502020204030204" pitchFamily="34" charset="0"/>
              <a:cs typeface="Calibri" panose="020F0502020204030204" pitchFamily="34" charset="0"/>
            </a:endParaRPr>
          </a:p>
          <a:p>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116187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783" y="208721"/>
            <a:ext cx="8517834" cy="993913"/>
          </a:xfrm>
        </p:spPr>
        <p:txBody>
          <a:bodyPr>
            <a:normAutofit fontScale="90000"/>
          </a:bodyPr>
          <a:lstStyle/>
          <a:p>
            <a:pPr algn="ctr"/>
            <a:r>
              <a:rPr lang="en-US" b="1" dirty="0">
                <a:solidFill>
                  <a:srgbClr val="00599A"/>
                </a:solidFill>
                <a:latin typeface="Calibri" panose="020F0502020204030204" pitchFamily="34" charset="0"/>
                <a:cs typeface="Calibri" panose="020F0502020204030204" pitchFamily="34" charset="0"/>
              </a:rPr>
              <a:t>Research activities requiring human ethics review &amp; approval</a:t>
            </a:r>
            <a:br>
              <a:rPr lang="en-US" b="1" dirty="0">
                <a:solidFill>
                  <a:srgbClr val="00599A"/>
                </a:solidFill>
                <a:latin typeface="Calibri" panose="020F0502020204030204" pitchFamily="34" charset="0"/>
                <a:cs typeface="Calibri" panose="020F0502020204030204" pitchFamily="34" charset="0"/>
              </a:rPr>
            </a:br>
            <a:r>
              <a:rPr lang="en-US" b="1" dirty="0">
                <a:solidFill>
                  <a:srgbClr val="00599A"/>
                </a:solidFill>
                <a:latin typeface="Calibri" panose="020F0502020204030204" pitchFamily="34" charset="0"/>
                <a:cs typeface="Calibri" panose="020F0502020204030204" pitchFamily="34" charset="0"/>
              </a:rPr>
              <a:t>(examples include, not limited to)</a:t>
            </a:r>
            <a:br>
              <a:rPr lang="en-US" sz="2200" b="1" dirty="0">
                <a:solidFill>
                  <a:srgbClr val="00599A"/>
                </a:solidFill>
                <a:latin typeface="Calibri" panose="020F0502020204030204" pitchFamily="34" charset="0"/>
                <a:cs typeface="Calibri" panose="020F0502020204030204" pitchFamily="34" charset="0"/>
              </a:rPr>
            </a:br>
            <a:endParaRPr lang="en-CA" b="1"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119270" y="934278"/>
            <a:ext cx="8915399" cy="5764696"/>
          </a:xfrm>
        </p:spPr>
        <p:txBody>
          <a:bodyPr>
            <a:normAutofit fontScale="85000" lnSpcReduction="20000"/>
          </a:bodyPr>
          <a:lstStyle/>
          <a:p>
            <a:pPr marL="342900" lvl="0" indent="-342900">
              <a:spcAft>
                <a:spcPts val="0"/>
              </a:spcAft>
              <a:buFont typeface="Symbol" panose="05050102010706020507" pitchFamily="18" charset="2"/>
              <a:buChar char=""/>
            </a:pPr>
            <a:r>
              <a:rPr lang="en-US" i="1" dirty="0">
                <a:solidFill>
                  <a:srgbClr val="000000"/>
                </a:solidFill>
                <a:latin typeface="Calibri" panose="020F0502020204030204" pitchFamily="34" charset="0"/>
                <a:ea typeface="Times New Roman" panose="02020603050405020304" pitchFamily="18" charset="0"/>
              </a:rPr>
              <a:t>Surveys, questionnaires (in-person, online, web)</a:t>
            </a:r>
            <a:endParaRPr lang="en-CA" sz="1800" dirty="0">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pPr>
            <a:r>
              <a:rPr lang="en-US" i="1" dirty="0">
                <a:solidFill>
                  <a:srgbClr val="000000"/>
                </a:solidFill>
                <a:latin typeface="Calibri" panose="020F0502020204030204" pitchFamily="34" charset="0"/>
                <a:ea typeface="Times New Roman" panose="02020603050405020304" pitchFamily="18" charset="0"/>
              </a:rPr>
              <a:t>Interviews (in-person, Skype, phone) </a:t>
            </a:r>
            <a:endParaRPr lang="en-CA" sz="1800" dirty="0">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pPr>
            <a:r>
              <a:rPr lang="en-US" i="1" dirty="0">
                <a:solidFill>
                  <a:srgbClr val="000000"/>
                </a:solidFill>
                <a:latin typeface="Calibri" panose="020F0502020204030204" pitchFamily="34" charset="0"/>
                <a:ea typeface="Times New Roman" panose="02020603050405020304" pitchFamily="18" charset="0"/>
              </a:rPr>
              <a:t>Group discussions/focus groups</a:t>
            </a:r>
            <a:endParaRPr lang="en-CA" sz="1800" dirty="0">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pPr>
            <a:r>
              <a:rPr lang="en-US" i="1" dirty="0">
                <a:solidFill>
                  <a:srgbClr val="000000"/>
                </a:solidFill>
                <a:latin typeface="Calibri" panose="020F0502020204030204" pitchFamily="34" charset="0"/>
                <a:ea typeface="Times New Roman" panose="02020603050405020304" pitchFamily="18" charset="0"/>
              </a:rPr>
              <a:t>Observations in non-public venues (permission for access required e.g., classrooms, meetings)</a:t>
            </a:r>
            <a:endParaRPr lang="en-CA" sz="1800" dirty="0">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pPr>
            <a:r>
              <a:rPr lang="en-US" i="1" dirty="0">
                <a:solidFill>
                  <a:srgbClr val="000000"/>
                </a:solidFill>
                <a:latin typeface="Calibri" panose="020F0502020204030204" pitchFamily="34" charset="0"/>
                <a:ea typeface="Times New Roman" panose="02020603050405020304" pitchFamily="18" charset="0"/>
              </a:rPr>
              <a:t>Autobiographical and auto-ethnographic studies, self-reflective studies</a:t>
            </a:r>
            <a:endParaRPr lang="en-CA" sz="1800" dirty="0">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pPr>
            <a:r>
              <a:rPr lang="en-US" i="1" dirty="0">
                <a:solidFill>
                  <a:srgbClr val="000000"/>
                </a:solidFill>
                <a:latin typeface="Calibri" panose="020F0502020204030204" pitchFamily="34" charset="0"/>
                <a:ea typeface="Times New Roman" panose="02020603050405020304" pitchFamily="18" charset="0"/>
              </a:rPr>
              <a:t>Audio-taping people, and/or Video-taping people, and/or Taking notes of people in the above</a:t>
            </a:r>
            <a:endParaRPr lang="en-CA" sz="1800" dirty="0">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pPr>
            <a:r>
              <a:rPr lang="en-US" i="1" dirty="0">
                <a:solidFill>
                  <a:srgbClr val="000000"/>
                </a:solidFill>
                <a:latin typeface="Calibri" panose="020F0502020204030204" pitchFamily="34" charset="0"/>
                <a:ea typeface="Times New Roman" panose="02020603050405020304" pitchFamily="18" charset="0"/>
              </a:rPr>
              <a:t>Engagement with people and their information via Face-book, s</a:t>
            </a:r>
            <a:r>
              <a:rPr lang="en-US" dirty="0">
                <a:solidFill>
                  <a:srgbClr val="000000"/>
                </a:solidFill>
                <a:latin typeface="Calibri" panose="020F0502020204030204" pitchFamily="34" charset="0"/>
                <a:ea typeface="Times New Roman" panose="02020603050405020304" pitchFamily="18" charset="0"/>
              </a:rPr>
              <a:t>ocial media </a:t>
            </a:r>
            <a:endParaRPr lang="en-CA" sz="1800" dirty="0">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pPr>
            <a:r>
              <a:rPr lang="en-US" i="1" dirty="0">
                <a:solidFill>
                  <a:srgbClr val="000000"/>
                </a:solidFill>
                <a:latin typeface="Calibri" panose="020F0502020204030204" pitchFamily="34" charset="0"/>
                <a:ea typeface="Times New Roman" panose="02020603050405020304" pitchFamily="18" charset="0"/>
              </a:rPr>
              <a:t>Using EEGs, MRI, devices and apps on people</a:t>
            </a:r>
            <a:endParaRPr lang="en-CA" sz="1800" dirty="0">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pPr>
            <a:r>
              <a:rPr lang="en-US" i="1" dirty="0">
                <a:solidFill>
                  <a:srgbClr val="000000"/>
                </a:solidFill>
                <a:latin typeface="Calibri" panose="020F0502020204030204" pitchFamily="34" charset="0"/>
                <a:ea typeface="Times New Roman" panose="02020603050405020304" pitchFamily="18" charset="0"/>
              </a:rPr>
              <a:t>Using protected databases and data where you must apply for access and/or permission from hospitals, institutions, companies, organizations, etc.</a:t>
            </a:r>
            <a:endParaRPr lang="en-CA" sz="1800" dirty="0">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pPr>
            <a:r>
              <a:rPr lang="en-US" i="1" dirty="0">
                <a:solidFill>
                  <a:srgbClr val="000000"/>
                </a:solidFill>
                <a:latin typeface="Calibri" panose="020F0502020204030204" pitchFamily="34" charset="0"/>
                <a:ea typeface="Times New Roman" panose="02020603050405020304" pitchFamily="18" charset="0"/>
              </a:rPr>
              <a:t>Using protected or confidential reports and information where you must apply for access/permission from organizations, companies, etc.</a:t>
            </a:r>
            <a:endParaRPr lang="en-CA" sz="1800" dirty="0">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pPr>
            <a:r>
              <a:rPr lang="en-US" i="1" dirty="0">
                <a:solidFill>
                  <a:srgbClr val="000000"/>
                </a:solidFill>
                <a:latin typeface="Calibri" panose="020F0502020204030204" pitchFamily="34" charset="0"/>
                <a:ea typeface="Times New Roman" panose="02020603050405020304" pitchFamily="18" charset="0"/>
              </a:rPr>
              <a:t>Biological materials you collect from people and/or receive from other researchers such as cells, blood, urine, sweat, saliva.</a:t>
            </a:r>
            <a:br>
              <a:rPr lang="en-US" i="1" dirty="0">
                <a:solidFill>
                  <a:srgbClr val="000000"/>
                </a:solidFill>
                <a:latin typeface="Calibri" panose="020F0502020204030204" pitchFamily="34" charset="0"/>
                <a:ea typeface="Times New Roman" panose="02020603050405020304" pitchFamily="18" charset="0"/>
              </a:rPr>
            </a:br>
            <a:r>
              <a:rPr lang="en-US" i="1" dirty="0">
                <a:solidFill>
                  <a:srgbClr val="000000"/>
                </a:solidFill>
                <a:latin typeface="Calibri" panose="020F0502020204030204" pitchFamily="34" charset="0"/>
                <a:ea typeface="Times New Roman" panose="02020603050405020304" pitchFamily="18" charset="0"/>
              </a:rPr>
              <a:t>   </a:t>
            </a:r>
            <a:endParaRPr lang="en-CA" sz="1800" dirty="0">
              <a:latin typeface="Times New Roman" panose="02020603050405020304" pitchFamily="18" charset="0"/>
              <a:ea typeface="Times New Roman" panose="02020603050405020304" pitchFamily="18" charset="0"/>
            </a:endParaRPr>
          </a:p>
          <a:p>
            <a:pPr marL="0" indent="0">
              <a:spcAft>
                <a:spcPts val="0"/>
              </a:spcAft>
              <a:buNone/>
            </a:pPr>
            <a:r>
              <a:rPr lang="en-US" sz="2100" i="1" dirty="0">
                <a:solidFill>
                  <a:srgbClr val="000000"/>
                </a:solidFill>
                <a:latin typeface="Calibri" panose="020F0502020204030204" pitchFamily="34" charset="0"/>
                <a:ea typeface="Times New Roman" panose="02020603050405020304" pitchFamily="18" charset="0"/>
              </a:rPr>
              <a:t>*Online posts from sites and groups that </a:t>
            </a:r>
            <a:r>
              <a:rPr lang="en-US" sz="2100" i="1" u="sng" dirty="0">
                <a:solidFill>
                  <a:srgbClr val="000000"/>
                </a:solidFill>
                <a:latin typeface="Calibri" panose="020F0502020204030204" pitchFamily="34" charset="0"/>
                <a:ea typeface="Times New Roman" panose="02020603050405020304" pitchFamily="18" charset="0"/>
              </a:rPr>
              <a:t>DO require a log-in, membership etc.</a:t>
            </a:r>
            <a:r>
              <a:rPr lang="en-US" sz="2100" i="1" dirty="0">
                <a:solidFill>
                  <a:srgbClr val="000000"/>
                </a:solidFill>
                <a:latin typeface="Calibri" panose="020F0502020204030204" pitchFamily="34" charset="0"/>
                <a:ea typeface="Times New Roman" panose="02020603050405020304" pitchFamily="18" charset="0"/>
              </a:rPr>
              <a:t> </a:t>
            </a:r>
            <a:br>
              <a:rPr lang="en-US" sz="2100" i="1" dirty="0">
                <a:solidFill>
                  <a:srgbClr val="000000"/>
                </a:solidFill>
                <a:latin typeface="Calibri" panose="020F0502020204030204" pitchFamily="34" charset="0"/>
                <a:ea typeface="Times New Roman" panose="02020603050405020304" pitchFamily="18" charset="0"/>
              </a:rPr>
            </a:br>
            <a:r>
              <a:rPr lang="en-US" sz="2100" i="1" dirty="0">
                <a:solidFill>
                  <a:srgbClr val="000000"/>
                </a:solidFill>
                <a:latin typeface="Calibri" panose="020F0502020204030204" pitchFamily="34" charset="0"/>
                <a:ea typeface="Times New Roman" panose="02020603050405020304" pitchFamily="18" charset="0"/>
              </a:rPr>
              <a:t>are </a:t>
            </a:r>
            <a:r>
              <a:rPr lang="en-US" sz="2100" b="1" i="1" dirty="0">
                <a:solidFill>
                  <a:srgbClr val="000000"/>
                </a:solidFill>
                <a:latin typeface="Calibri" panose="020F0502020204030204" pitchFamily="34" charset="0"/>
                <a:ea typeface="Times New Roman" panose="02020603050405020304" pitchFamily="18" charset="0"/>
              </a:rPr>
              <a:t>not considered publicly accessible </a:t>
            </a:r>
            <a:r>
              <a:rPr lang="en-US" sz="2100" i="1" dirty="0">
                <a:solidFill>
                  <a:srgbClr val="000000"/>
                </a:solidFill>
                <a:latin typeface="Calibri" panose="020F0502020204030204" pitchFamily="34" charset="0"/>
                <a:ea typeface="Times New Roman" panose="02020603050405020304" pitchFamily="18" charset="0"/>
              </a:rPr>
              <a:t>because there is reasonable expectation </a:t>
            </a:r>
            <a:br>
              <a:rPr lang="en-US" sz="2100" i="1" dirty="0">
                <a:solidFill>
                  <a:srgbClr val="000000"/>
                </a:solidFill>
                <a:latin typeface="Calibri" panose="020F0502020204030204" pitchFamily="34" charset="0"/>
                <a:ea typeface="Times New Roman" panose="02020603050405020304" pitchFamily="18" charset="0"/>
              </a:rPr>
            </a:br>
            <a:r>
              <a:rPr lang="en-US" sz="2100" i="1" dirty="0">
                <a:solidFill>
                  <a:srgbClr val="000000"/>
                </a:solidFill>
                <a:latin typeface="Calibri" panose="020F0502020204030204" pitchFamily="34" charset="0"/>
                <a:ea typeface="Times New Roman" panose="02020603050405020304" pitchFamily="18" charset="0"/>
              </a:rPr>
              <a:t>of privacy by people in those groups and these sites. </a:t>
            </a:r>
            <a:endParaRPr lang="en-CA" sz="2100" dirty="0">
              <a:latin typeface="Times New Roman" panose="02020603050405020304" pitchFamily="18" charset="0"/>
              <a:ea typeface="Times New Roman" panose="02020603050405020304" pitchFamily="18" charset="0"/>
            </a:endParaRPr>
          </a:p>
          <a:p>
            <a:endParaRPr lang="en-CA" dirty="0"/>
          </a:p>
        </p:txBody>
      </p:sp>
    </p:spTree>
    <p:extLst>
      <p:ext uri="{BB962C8B-B14F-4D97-AF65-F5344CB8AC3E}">
        <p14:creationId xmlns:p14="http://schemas.microsoft.com/office/powerpoint/2010/main" val="39907245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5313" y="174695"/>
            <a:ext cx="7464287" cy="1143000"/>
          </a:xfrm>
        </p:spPr>
        <p:txBody>
          <a:bodyPr>
            <a:normAutofit fontScale="90000"/>
          </a:bodyPr>
          <a:lstStyle/>
          <a:p>
            <a:pPr algn="ctr"/>
            <a:r>
              <a:rPr lang="en-US" b="1" dirty="0">
                <a:solidFill>
                  <a:srgbClr val="00599A"/>
                </a:solidFill>
                <a:latin typeface="Calibri" panose="020F0502020204030204" pitchFamily="34" charset="0"/>
                <a:cs typeface="Calibri" panose="020F0502020204030204" pitchFamily="34" charset="0"/>
              </a:rPr>
              <a:t>Research activities exempt from human ethics review:</a:t>
            </a:r>
            <a:br>
              <a:rPr lang="en-US" b="1" dirty="0">
                <a:solidFill>
                  <a:srgbClr val="00599A"/>
                </a:solidFill>
                <a:latin typeface="Calibri" panose="020F0502020204030204" pitchFamily="34" charset="0"/>
                <a:cs typeface="Calibri" panose="020F0502020204030204" pitchFamily="34" charset="0"/>
              </a:rPr>
            </a:br>
            <a:r>
              <a:rPr lang="en-US" sz="2200" b="1" dirty="0">
                <a:solidFill>
                  <a:srgbClr val="00599A"/>
                </a:solidFill>
                <a:latin typeface="Calibri" panose="020F0502020204030204" pitchFamily="34" charset="0"/>
                <a:cs typeface="Calibri" panose="020F0502020204030204" pitchFamily="34" charset="0"/>
              </a:rPr>
              <a:t>(examples include, not limited to)</a:t>
            </a:r>
            <a:br>
              <a:rPr lang="en-US" sz="2200" dirty="0">
                <a:solidFill>
                  <a:srgbClr val="00599A"/>
                </a:solidFill>
              </a:rPr>
            </a:br>
            <a:endParaRPr lang="en-CA" sz="2200" dirty="0">
              <a:solidFill>
                <a:srgbClr val="00599A"/>
              </a:solidFill>
            </a:endParaRPr>
          </a:p>
        </p:txBody>
      </p:sp>
      <p:sp>
        <p:nvSpPr>
          <p:cNvPr id="3" name="Content Placeholder 2"/>
          <p:cNvSpPr>
            <a:spLocks noGrp="1"/>
          </p:cNvSpPr>
          <p:nvPr>
            <p:ph idx="1"/>
          </p:nvPr>
        </p:nvSpPr>
        <p:spPr>
          <a:xfrm>
            <a:off x="197678" y="999642"/>
            <a:ext cx="8637104" cy="5202375"/>
          </a:xfrm>
        </p:spPr>
        <p:txBody>
          <a:bodyPr>
            <a:normAutofit fontScale="92500"/>
          </a:bodyPr>
          <a:lstStyle/>
          <a:p>
            <a:pPr marL="342900" lvl="0" indent="-342900">
              <a:spcAft>
                <a:spcPts val="0"/>
              </a:spcAft>
              <a:buFont typeface="Symbol" panose="05050102010706020507" pitchFamily="18" charset="2"/>
              <a:buChar char=""/>
            </a:pPr>
            <a:r>
              <a:rPr lang="en-US" i="1" dirty="0">
                <a:solidFill>
                  <a:srgbClr val="000000"/>
                </a:solidFill>
                <a:latin typeface="Calibri" panose="020F0502020204030204" pitchFamily="34" charset="0"/>
                <a:ea typeface="Times New Roman" panose="02020603050405020304" pitchFamily="18" charset="0"/>
              </a:rPr>
              <a:t>Literature review (published academic articles)</a:t>
            </a:r>
            <a:endParaRPr lang="en-CA" sz="1800" dirty="0">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pPr>
            <a:r>
              <a:rPr lang="en-US" i="1" dirty="0">
                <a:solidFill>
                  <a:srgbClr val="000000"/>
                </a:solidFill>
                <a:latin typeface="Calibri" panose="020F0502020204030204" pitchFamily="34" charset="0"/>
                <a:ea typeface="Times New Roman" panose="02020603050405020304" pitchFamily="18" charset="0"/>
              </a:rPr>
              <a:t>Meta-analysis of published research</a:t>
            </a:r>
            <a:endParaRPr lang="en-CA" sz="1800" dirty="0">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pPr>
            <a:r>
              <a:rPr lang="en-US" i="1" dirty="0">
                <a:solidFill>
                  <a:srgbClr val="000000"/>
                </a:solidFill>
                <a:latin typeface="Calibri" panose="020F0502020204030204" pitchFamily="34" charset="0"/>
                <a:ea typeface="Times New Roman" panose="02020603050405020304" pitchFamily="18" charset="0"/>
              </a:rPr>
              <a:t>Writing a curriculum</a:t>
            </a:r>
            <a:endParaRPr lang="en-CA" sz="1800" dirty="0">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pPr>
            <a:r>
              <a:rPr lang="en-US" i="1" dirty="0">
                <a:solidFill>
                  <a:srgbClr val="000000"/>
                </a:solidFill>
                <a:latin typeface="Calibri" panose="020F0502020204030204" pitchFamily="34" charset="0"/>
                <a:ea typeface="Times New Roman" panose="02020603050405020304" pitchFamily="18" charset="0"/>
              </a:rPr>
              <a:t>Policy analysis, policy report</a:t>
            </a:r>
            <a:endParaRPr lang="en-CA" sz="1800" dirty="0">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pPr>
            <a:r>
              <a:rPr lang="en-US" i="1" dirty="0">
                <a:solidFill>
                  <a:srgbClr val="000000"/>
                </a:solidFill>
                <a:latin typeface="Calibri" panose="020F0502020204030204" pitchFamily="34" charset="0"/>
                <a:ea typeface="Times New Roman" panose="02020603050405020304" pitchFamily="18" charset="0"/>
              </a:rPr>
              <a:t>Writing a training manual using published information</a:t>
            </a:r>
            <a:endParaRPr lang="en-CA" sz="1800" dirty="0">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pPr>
            <a:r>
              <a:rPr lang="en-US" i="1" dirty="0">
                <a:solidFill>
                  <a:srgbClr val="000000"/>
                </a:solidFill>
                <a:latin typeface="Calibri" panose="020F0502020204030204" pitchFamily="34" charset="0"/>
                <a:ea typeface="Times New Roman" panose="02020603050405020304" pitchFamily="18" charset="0"/>
              </a:rPr>
              <a:t>Researching a public figure (e.g. artist, politician, activist) using public documents, published materials</a:t>
            </a:r>
            <a:endParaRPr lang="en-CA" sz="1800" dirty="0">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pPr>
            <a:r>
              <a:rPr lang="en-US" i="1" dirty="0">
                <a:solidFill>
                  <a:srgbClr val="000000"/>
                </a:solidFill>
                <a:latin typeface="Calibri" panose="020F0502020204030204" pitchFamily="34" charset="0"/>
                <a:ea typeface="Times New Roman" panose="02020603050405020304" pitchFamily="18" charset="0"/>
              </a:rPr>
              <a:t>Documenting a community issue using only public documents, information</a:t>
            </a:r>
            <a:endParaRPr lang="en-CA" sz="1800" dirty="0">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pPr>
            <a:r>
              <a:rPr lang="en-US" i="1" dirty="0">
                <a:solidFill>
                  <a:srgbClr val="000000"/>
                </a:solidFill>
                <a:latin typeface="Calibri" panose="020F0502020204030204" pitchFamily="34" charset="0"/>
                <a:ea typeface="Times New Roman" panose="02020603050405020304" pitchFamily="18" charset="0"/>
              </a:rPr>
              <a:t>Observations in </a:t>
            </a:r>
            <a:r>
              <a:rPr lang="en-US" i="1" u="sng" dirty="0">
                <a:solidFill>
                  <a:srgbClr val="000000"/>
                </a:solidFill>
                <a:latin typeface="Calibri" panose="020F0502020204030204" pitchFamily="34" charset="0"/>
                <a:ea typeface="Times New Roman" panose="02020603050405020304" pitchFamily="18" charset="0"/>
              </a:rPr>
              <a:t>fully</a:t>
            </a:r>
            <a:r>
              <a:rPr lang="en-US" i="1" dirty="0">
                <a:solidFill>
                  <a:srgbClr val="000000"/>
                </a:solidFill>
                <a:latin typeface="Calibri" panose="020F0502020204030204" pitchFamily="34" charset="0"/>
                <a:ea typeface="Times New Roman" panose="02020603050405020304" pitchFamily="18" charset="0"/>
              </a:rPr>
              <a:t> public venues</a:t>
            </a:r>
            <a:endParaRPr lang="en-CA" sz="1800" dirty="0">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pPr>
            <a:r>
              <a:rPr lang="en-US" i="1" dirty="0">
                <a:solidFill>
                  <a:srgbClr val="000000"/>
                </a:solidFill>
                <a:latin typeface="Calibri" panose="020F0502020204030204" pitchFamily="34" charset="0"/>
                <a:ea typeface="Times New Roman" panose="02020603050405020304" pitchFamily="18" charset="0"/>
              </a:rPr>
              <a:t>Viewing movies, works of art, listening to radio broadcasts, podcasts </a:t>
            </a:r>
            <a:endParaRPr lang="en-CA" sz="1800" dirty="0">
              <a:latin typeface="Times New Roman" panose="02020603050405020304" pitchFamily="18" charset="0"/>
              <a:ea typeface="Times New Roman" panose="02020603050405020304" pitchFamily="18" charset="0"/>
            </a:endParaRPr>
          </a:p>
          <a:p>
            <a:pPr marL="0" indent="0">
              <a:buNone/>
            </a:pPr>
            <a:r>
              <a:rPr lang="en-US" sz="1900" b="1" i="1" dirty="0">
                <a:solidFill>
                  <a:srgbClr val="000000"/>
                </a:solidFill>
                <a:latin typeface="Calibri" panose="020F0502020204030204" pitchFamily="34" charset="0"/>
                <a:ea typeface="Times New Roman" panose="02020603050405020304" pitchFamily="18" charset="0"/>
              </a:rPr>
              <a:t>*</a:t>
            </a:r>
            <a:r>
              <a:rPr lang="en-US" sz="1900" i="1" dirty="0">
                <a:solidFill>
                  <a:srgbClr val="000000"/>
                </a:solidFill>
                <a:latin typeface="Calibri" panose="020F0502020204030204" pitchFamily="34" charset="0"/>
                <a:ea typeface="Times New Roman" panose="02020603050405020304" pitchFamily="18" charset="0"/>
              </a:rPr>
              <a:t>Online posts from websites, online groups that</a:t>
            </a:r>
            <a:r>
              <a:rPr lang="en-US" sz="1900" b="1" i="1" dirty="0">
                <a:solidFill>
                  <a:srgbClr val="000000"/>
                </a:solidFill>
                <a:latin typeface="Calibri" panose="020F0502020204030204" pitchFamily="34" charset="0"/>
                <a:ea typeface="Times New Roman" panose="02020603050405020304" pitchFamily="18" charset="0"/>
              </a:rPr>
              <a:t> </a:t>
            </a:r>
            <a:r>
              <a:rPr lang="en-US" sz="1900" i="1" u="sng" dirty="0">
                <a:solidFill>
                  <a:srgbClr val="000000"/>
                </a:solidFill>
                <a:latin typeface="Calibri" panose="020F0502020204030204" pitchFamily="34" charset="0"/>
                <a:ea typeface="Times New Roman" panose="02020603050405020304" pitchFamily="18" charset="0"/>
              </a:rPr>
              <a:t>DO NOT require a log-in, membership etc</a:t>
            </a:r>
            <a:r>
              <a:rPr lang="en-US" sz="1900" b="1" i="1" dirty="0">
                <a:solidFill>
                  <a:srgbClr val="000000"/>
                </a:solidFill>
                <a:latin typeface="Calibri" panose="020F0502020204030204" pitchFamily="34" charset="0"/>
                <a:ea typeface="Times New Roman" panose="02020603050405020304" pitchFamily="18" charset="0"/>
              </a:rPr>
              <a:t>. are considered publicly accessible</a:t>
            </a:r>
            <a:r>
              <a:rPr lang="en-US" sz="1900" i="1" dirty="0">
                <a:solidFill>
                  <a:srgbClr val="000000"/>
                </a:solidFill>
                <a:latin typeface="Calibri" panose="020F0502020204030204" pitchFamily="34" charset="0"/>
                <a:ea typeface="Times New Roman" panose="02020603050405020304" pitchFamily="18" charset="0"/>
              </a:rPr>
              <a:t> with no reasonable expectation of privacy</a:t>
            </a:r>
            <a:endParaRPr lang="en-CA" sz="1900" dirty="0"/>
          </a:p>
        </p:txBody>
      </p:sp>
      <p:pic>
        <p:nvPicPr>
          <p:cNvPr id="5" name="Picture 4">
            <a:extLst>
              <a:ext uri="{FF2B5EF4-FFF2-40B4-BE49-F238E27FC236}">
                <a16:creationId xmlns:a16="http://schemas.microsoft.com/office/drawing/2014/main" id="{94A5609C-B83A-48E6-ACD9-58A84D3F781D}"/>
              </a:ext>
            </a:extLst>
          </p:cNvPr>
          <p:cNvPicPr>
            <a:picLocks noChangeAspect="1"/>
          </p:cNvPicPr>
          <p:nvPr/>
        </p:nvPicPr>
        <p:blipFill>
          <a:blip r:embed="rId3"/>
          <a:stretch>
            <a:fillRect/>
          </a:stretch>
        </p:blipFill>
        <p:spPr>
          <a:xfrm>
            <a:off x="7175558" y="746195"/>
            <a:ext cx="1621677" cy="1889924"/>
          </a:xfrm>
          <a:prstGeom prst="rect">
            <a:avLst/>
          </a:prstGeom>
        </p:spPr>
      </p:pic>
    </p:spTree>
    <p:extLst>
      <p:ext uri="{BB962C8B-B14F-4D97-AF65-F5344CB8AC3E}">
        <p14:creationId xmlns:p14="http://schemas.microsoft.com/office/powerpoint/2010/main" val="4637669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7505" y="121686"/>
            <a:ext cx="8229600" cy="1143000"/>
          </a:xfrm>
        </p:spPr>
        <p:txBody>
          <a:bodyPr>
            <a:normAutofit fontScale="90000"/>
          </a:bodyPr>
          <a:lstStyle/>
          <a:p>
            <a:pPr algn="ctr"/>
            <a:r>
              <a:rPr lang="en-CA" b="1" dirty="0">
                <a:solidFill>
                  <a:srgbClr val="FFFF00"/>
                </a:solidFill>
                <a:latin typeface="Calibri" panose="020F0502020204030204" pitchFamily="34" charset="0"/>
                <a:cs typeface="Calibri" panose="020F0502020204030204" pitchFamily="34" charset="0"/>
              </a:rPr>
              <a:t>As a UVic student, you need research ethics approval from UVic</a:t>
            </a:r>
          </a:p>
        </p:txBody>
      </p:sp>
      <p:sp>
        <p:nvSpPr>
          <p:cNvPr id="3" name="Content Placeholder 2"/>
          <p:cNvSpPr>
            <a:spLocks noGrp="1"/>
          </p:cNvSpPr>
          <p:nvPr>
            <p:ph idx="1"/>
          </p:nvPr>
        </p:nvSpPr>
        <p:spPr>
          <a:xfrm>
            <a:off x="0" y="974035"/>
            <a:ext cx="8865704" cy="5625548"/>
          </a:xfrm>
        </p:spPr>
        <p:txBody>
          <a:bodyPr>
            <a:noAutofit/>
          </a:bodyPr>
          <a:lstStyle/>
          <a:p>
            <a:endParaRPr lang="en-US" sz="2000" dirty="0">
              <a:latin typeface="Calibri" panose="020F0502020204030204" pitchFamily="34" charset="0"/>
              <a:cs typeface="Calibri" panose="020F0502020204030204" pitchFamily="34" charset="0"/>
            </a:endParaRPr>
          </a:p>
          <a:p>
            <a:r>
              <a:rPr lang="en-US" sz="2000" dirty="0">
                <a:latin typeface="Calibri" panose="020F0502020204030204" pitchFamily="34" charset="0"/>
                <a:cs typeface="Calibri" panose="020F0502020204030204" pitchFamily="34" charset="0"/>
              </a:rPr>
              <a:t>If you are </a:t>
            </a:r>
            <a:r>
              <a:rPr lang="en-US" sz="2000" u="sng" dirty="0">
                <a:latin typeface="Calibri" panose="020F0502020204030204" pitchFamily="34" charset="0"/>
                <a:cs typeface="Calibri" panose="020F0502020204030204" pitchFamily="34" charset="0"/>
              </a:rPr>
              <a:t>conducting research with human participants</a:t>
            </a:r>
            <a:r>
              <a:rPr lang="en-US" sz="2000" dirty="0">
                <a:latin typeface="Calibri" panose="020F0502020204030204" pitchFamily="34" charset="0"/>
                <a:cs typeface="Calibri" panose="020F0502020204030204" pitchFamily="34" charset="0"/>
              </a:rPr>
              <a:t>, your name should be associated with an active (open) research ethics protocol number. This means that your name appears on the UVic approval certificate </a:t>
            </a:r>
          </a:p>
          <a:p>
            <a:endParaRPr lang="en-US" sz="1400" dirty="0">
              <a:latin typeface="Calibri" panose="020F0502020204030204" pitchFamily="34" charset="0"/>
              <a:cs typeface="Calibri" panose="020F0502020204030204" pitchFamily="34" charset="0"/>
            </a:endParaRPr>
          </a:p>
          <a:p>
            <a:r>
              <a:rPr lang="en-US" sz="2000" dirty="0">
                <a:latin typeface="Calibri" panose="020F0502020204030204" pitchFamily="34" charset="0"/>
                <a:cs typeface="Calibri" panose="020F0502020204030204" pitchFamily="34" charset="0"/>
              </a:rPr>
              <a:t>This is true, </a:t>
            </a:r>
            <a:r>
              <a:rPr lang="en-US" sz="2000" i="1" dirty="0">
                <a:latin typeface="Calibri" panose="020F0502020204030204" pitchFamily="34" charset="0"/>
                <a:cs typeface="Calibri" panose="020F0502020204030204" pitchFamily="34" charset="0"/>
              </a:rPr>
              <a:t>even if you have research ethics approval from another Institution</a:t>
            </a:r>
          </a:p>
          <a:p>
            <a:pPr marL="0" indent="0">
              <a:buNone/>
            </a:pPr>
            <a:endParaRPr lang="en-US" sz="1400" dirty="0">
              <a:latin typeface="Calibri" panose="020F0502020204030204" pitchFamily="34" charset="0"/>
              <a:cs typeface="Calibri" panose="020F0502020204030204" pitchFamily="34" charset="0"/>
            </a:endParaRPr>
          </a:p>
          <a:p>
            <a:r>
              <a:rPr lang="en-US" sz="2000" dirty="0">
                <a:latin typeface="Calibri" panose="020F0502020204030204" pitchFamily="34" charset="0"/>
                <a:cs typeface="Calibri" panose="020F0502020204030204" pitchFamily="34" charset="0"/>
              </a:rPr>
              <a:t>If you will be working on </a:t>
            </a:r>
            <a:r>
              <a:rPr lang="en-US" sz="2000" i="1" dirty="0">
                <a:latin typeface="Calibri" panose="020F0502020204030204" pitchFamily="34" charset="0"/>
                <a:cs typeface="Calibri" panose="020F0502020204030204" pitchFamily="34" charset="0"/>
              </a:rPr>
              <a:t>your supervisor’s ongoing study, </a:t>
            </a:r>
            <a:r>
              <a:rPr lang="en-US" sz="2000" dirty="0">
                <a:latin typeface="Calibri" panose="020F0502020204030204" pitchFamily="34" charset="0"/>
                <a:cs typeface="Calibri" panose="020F0502020204030204" pitchFamily="34" charset="0"/>
              </a:rPr>
              <a:t>with an active (open) research ethics protocol, your name can be added to the Certificate of Approval by submitting an Amendment. </a:t>
            </a:r>
          </a:p>
          <a:p>
            <a:endParaRPr lang="en-US" sz="1400" dirty="0">
              <a:latin typeface="Calibri" panose="020F0502020204030204" pitchFamily="34" charset="0"/>
              <a:cs typeface="Calibri" panose="020F0502020204030204" pitchFamily="34" charset="0"/>
            </a:endParaRPr>
          </a:p>
          <a:p>
            <a:r>
              <a:rPr lang="en-US" sz="2000" dirty="0">
                <a:latin typeface="Calibri" panose="020F0502020204030204" pitchFamily="34" charset="0"/>
                <a:cs typeface="Calibri" panose="020F0502020204030204" pitchFamily="34" charset="0"/>
              </a:rPr>
              <a:t>When you will be accessing anonymized research data held by your supervisor, under an expired (closed) study, then you and your supervisor can submit an </a:t>
            </a:r>
            <a:r>
              <a:rPr lang="en-US" sz="2000" i="1" dirty="0">
                <a:latin typeface="Calibri" panose="020F0502020204030204" pitchFamily="34" charset="0"/>
                <a:cs typeface="Calibri" panose="020F0502020204030204" pitchFamily="34" charset="0"/>
              </a:rPr>
              <a:t>‘Anonymized Research Ethics Application’</a:t>
            </a:r>
            <a:r>
              <a:rPr lang="en-US" sz="2000" dirty="0">
                <a:latin typeface="Calibri" panose="020F0502020204030204" pitchFamily="34" charset="0"/>
                <a:cs typeface="Calibri" panose="020F0502020204030204" pitchFamily="34" charset="0"/>
              </a:rPr>
              <a:t> for review and approval, and maintain </a:t>
            </a:r>
            <a:br>
              <a:rPr lang="en-US" sz="2000" dirty="0">
                <a:latin typeface="Calibri" panose="020F0502020204030204" pitchFamily="34" charset="0"/>
                <a:cs typeface="Calibri" panose="020F0502020204030204" pitchFamily="34" charset="0"/>
              </a:rPr>
            </a:br>
            <a:r>
              <a:rPr lang="en-US" sz="2000" dirty="0">
                <a:latin typeface="Calibri" panose="020F0502020204030204" pitchFamily="34" charset="0"/>
                <a:cs typeface="Calibri" panose="020F0502020204030204" pitchFamily="34" charset="0"/>
              </a:rPr>
              <a:t>this approval until finalizing the study (i.e., after defense). </a:t>
            </a:r>
            <a:endParaRPr lang="en-CA"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220771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19269" y="775252"/>
            <a:ext cx="8527774" cy="3011557"/>
          </a:xfrm>
        </p:spPr>
        <p:txBody>
          <a:bodyPr>
            <a:noAutofit/>
          </a:bodyPr>
          <a:lstStyle/>
          <a:p>
            <a:pPr algn="ctr"/>
            <a:r>
              <a:rPr lang="en-CA" sz="4000" b="1" dirty="0">
                <a:solidFill>
                  <a:srgbClr val="FFFF00"/>
                </a:solidFill>
                <a:latin typeface="Calibri" panose="020F0502020204030204" pitchFamily="34" charset="0"/>
                <a:cs typeface="Calibri" panose="020F0502020204030204" pitchFamily="34" charset="0"/>
              </a:rPr>
              <a:t>If you have any questions about whether you need research ethics approval and/or how to obtain research ethics approval, contact us: ethics@uvic.ca</a:t>
            </a:r>
          </a:p>
        </p:txBody>
      </p:sp>
      <p:sp>
        <p:nvSpPr>
          <p:cNvPr id="5" name="Content Placeholder 4"/>
          <p:cNvSpPr>
            <a:spLocks noGrp="1"/>
          </p:cNvSpPr>
          <p:nvPr>
            <p:ph idx="1"/>
          </p:nvPr>
        </p:nvSpPr>
        <p:spPr>
          <a:xfrm>
            <a:off x="447261" y="4104860"/>
            <a:ext cx="7871791" cy="2088873"/>
          </a:xfrm>
        </p:spPr>
        <p:txBody>
          <a:bodyPr>
            <a:normAutofit/>
          </a:bodyPr>
          <a:lstStyle/>
          <a:p>
            <a:pPr marL="0" indent="0" algn="ctr">
              <a:buNone/>
            </a:pPr>
            <a:r>
              <a:rPr lang="en-CA" sz="2800" b="1" dirty="0">
                <a:latin typeface="Calibri" panose="020F0502020204030204" pitchFamily="34" charset="0"/>
                <a:cs typeface="Calibri" panose="020F0502020204030204" pitchFamily="34" charset="0"/>
              </a:rPr>
              <a:t>Be wary of advice that does not come from the </a:t>
            </a:r>
          </a:p>
          <a:p>
            <a:pPr marL="0" indent="0" algn="ctr">
              <a:buNone/>
            </a:pPr>
            <a:r>
              <a:rPr lang="en-CA" sz="2800" b="1" dirty="0">
                <a:latin typeface="Calibri" panose="020F0502020204030204" pitchFamily="34" charset="0"/>
                <a:cs typeface="Calibri" panose="020F0502020204030204" pitchFamily="34" charset="0"/>
              </a:rPr>
              <a:t>Human Research Ethics Board Office! </a:t>
            </a:r>
            <a:r>
              <a:rPr lang="en-CA" sz="2800" b="1" dirty="0">
                <a:latin typeface="Calibri" panose="020F0502020204030204" pitchFamily="34" charset="0"/>
                <a:cs typeface="Calibri" panose="020F0502020204030204" pitchFamily="34" charset="0"/>
                <a:sym typeface="Wingdings" panose="05000000000000000000" pitchFamily="2" charset="2"/>
              </a:rPr>
              <a:t> </a:t>
            </a:r>
            <a:endParaRPr lang="en-CA" sz="2800" b="1" dirty="0">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DF3AF345-60A6-46F9-ACCE-492ED1856B3D}"/>
              </a:ext>
            </a:extLst>
          </p:cNvPr>
          <p:cNvPicPr>
            <a:picLocks noChangeAspect="1"/>
          </p:cNvPicPr>
          <p:nvPr/>
        </p:nvPicPr>
        <p:blipFill>
          <a:blip r:embed="rId3"/>
          <a:stretch>
            <a:fillRect/>
          </a:stretch>
        </p:blipFill>
        <p:spPr>
          <a:xfrm>
            <a:off x="5803094" y="5238189"/>
            <a:ext cx="2036240" cy="1426588"/>
          </a:xfrm>
          <a:prstGeom prst="rect">
            <a:avLst/>
          </a:prstGeom>
        </p:spPr>
      </p:pic>
    </p:spTree>
    <p:extLst>
      <p:ext uri="{BB962C8B-B14F-4D97-AF65-F5344CB8AC3E}">
        <p14:creationId xmlns:p14="http://schemas.microsoft.com/office/powerpoint/2010/main" val="20531785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87017" y="2300219"/>
            <a:ext cx="8169965" cy="1984607"/>
          </a:xfrm>
          <a:prstGeom prst="rect">
            <a:avLst/>
          </a:prstGeom>
        </p:spPr>
      </p:pic>
      <p:sp>
        <p:nvSpPr>
          <p:cNvPr id="2" name="Title 1"/>
          <p:cNvSpPr>
            <a:spLocks noGrp="1"/>
          </p:cNvSpPr>
          <p:nvPr>
            <p:ph type="title"/>
          </p:nvPr>
        </p:nvSpPr>
        <p:spPr>
          <a:xfrm>
            <a:off x="472109" y="1318750"/>
            <a:ext cx="7951304" cy="1143000"/>
          </a:xfrm>
        </p:spPr>
        <p:txBody>
          <a:bodyPr>
            <a:normAutofit fontScale="90000"/>
          </a:bodyPr>
          <a:lstStyle/>
          <a:p>
            <a:r>
              <a:rPr lang="en-US" dirty="0"/>
              <a:t>Using the RAIS system: https://www.uvic.ca/userais/</a:t>
            </a:r>
            <a:br>
              <a:rPr lang="en-US" dirty="0"/>
            </a:br>
            <a:endParaRPr lang="en-CA" dirty="0"/>
          </a:p>
        </p:txBody>
      </p:sp>
      <p:sp>
        <p:nvSpPr>
          <p:cNvPr id="3" name="Content Placeholder 2"/>
          <p:cNvSpPr>
            <a:spLocks noGrp="1"/>
          </p:cNvSpPr>
          <p:nvPr>
            <p:ph idx="1"/>
          </p:nvPr>
        </p:nvSpPr>
        <p:spPr>
          <a:xfrm>
            <a:off x="1104900" y="4671390"/>
            <a:ext cx="6261100" cy="776909"/>
          </a:xfrm>
        </p:spPr>
        <p:txBody>
          <a:bodyPr>
            <a:normAutofit/>
          </a:bodyPr>
          <a:lstStyle/>
          <a:p>
            <a:pPr marL="0" indent="0" algn="ctr">
              <a:buNone/>
            </a:pPr>
            <a:r>
              <a:rPr lang="en-CA" sz="4400" dirty="0">
                <a:solidFill>
                  <a:srgbClr val="FFFF00"/>
                </a:solidFill>
                <a:latin typeface="Calibri" panose="020F0502020204030204" pitchFamily="34" charset="0"/>
                <a:cs typeface="Calibri" panose="020F0502020204030204" pitchFamily="34" charset="0"/>
              </a:rPr>
              <a:t>SAVE OFTEN! </a:t>
            </a:r>
          </a:p>
        </p:txBody>
      </p:sp>
      <p:sp>
        <p:nvSpPr>
          <p:cNvPr id="6" name="Rectangle 5"/>
          <p:cNvSpPr/>
          <p:nvPr/>
        </p:nvSpPr>
        <p:spPr>
          <a:xfrm>
            <a:off x="596348" y="586409"/>
            <a:ext cx="7702826" cy="707886"/>
          </a:xfrm>
          <a:prstGeom prst="rect">
            <a:avLst/>
          </a:prstGeom>
        </p:spPr>
        <p:txBody>
          <a:bodyPr wrap="square">
            <a:spAutoFit/>
          </a:bodyPr>
          <a:lstStyle/>
          <a:p>
            <a:pPr algn="ctr"/>
            <a:r>
              <a:rPr lang="en-CA" sz="4000" b="1" dirty="0">
                <a:solidFill>
                  <a:srgbClr val="FFFF00"/>
                </a:solidFill>
                <a:latin typeface="Calibri" panose="020F0502020204030204" pitchFamily="34" charset="0"/>
                <a:cs typeface="Calibri" panose="020F0502020204030204" pitchFamily="34" charset="0"/>
              </a:rPr>
              <a:t>REVIEW PROCESS AND TIMING</a:t>
            </a:r>
            <a:endParaRPr lang="en-CA" sz="4000" dirty="0">
              <a:solidFill>
                <a:srgbClr val="FFFF00"/>
              </a:solidFill>
            </a:endParaRPr>
          </a:p>
        </p:txBody>
      </p:sp>
    </p:spTree>
    <p:extLst>
      <p:ext uri="{BB962C8B-B14F-4D97-AF65-F5344CB8AC3E}">
        <p14:creationId xmlns:p14="http://schemas.microsoft.com/office/powerpoint/2010/main" val="3744470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38424" y="193676"/>
            <a:ext cx="6324601" cy="1143000"/>
          </a:xfrm>
        </p:spPr>
        <p:txBody>
          <a:bodyPr>
            <a:noAutofit/>
          </a:bodyPr>
          <a:lstStyle/>
          <a:p>
            <a:endParaRPr lang="en-CA" sz="3600" b="1"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2699576" y="178630"/>
            <a:ext cx="6251576" cy="5168347"/>
          </a:xfrm>
        </p:spPr>
        <p:txBody>
          <a:bodyPr>
            <a:normAutofit fontScale="70000" lnSpcReduction="20000"/>
          </a:bodyPr>
          <a:lstStyle/>
          <a:p>
            <a:endParaRPr lang="en-CA" altLang="en-US" sz="1900" b="1" dirty="0">
              <a:latin typeface="Calibri" panose="020F0502020204030204" pitchFamily="34" charset="0"/>
              <a:cs typeface="Calibri" panose="020F0502020204030204" pitchFamily="34" charset="0"/>
            </a:endParaRPr>
          </a:p>
          <a:p>
            <a:r>
              <a:rPr lang="en-CA" altLang="en-US" sz="3800" b="1" dirty="0">
                <a:latin typeface="Calibri" panose="020F0502020204030204" pitchFamily="34" charset="0"/>
                <a:cs typeface="Calibri" panose="020F0502020204030204" pitchFamily="34" charset="0"/>
              </a:rPr>
              <a:t>Your supervisor (the PI) must initiate the research ethics application and grant you access</a:t>
            </a:r>
          </a:p>
          <a:p>
            <a:endParaRPr lang="en-CA" altLang="en-US" sz="3800" b="1" dirty="0">
              <a:latin typeface="Calibri" panose="020F0502020204030204" pitchFamily="34" charset="0"/>
              <a:cs typeface="Calibri" panose="020F0502020204030204" pitchFamily="34" charset="0"/>
            </a:endParaRPr>
          </a:p>
          <a:p>
            <a:r>
              <a:rPr lang="en-US" altLang="en-US" sz="3800" b="1" dirty="0">
                <a:latin typeface="Calibri" panose="020F0502020204030204" pitchFamily="34" charset="0"/>
                <a:cs typeface="Calibri" panose="020F0502020204030204" pitchFamily="34" charset="0"/>
              </a:rPr>
              <a:t>The a student researcher, or post-doctoral fellow, is the Principal Applicant (PA)</a:t>
            </a:r>
            <a:endParaRPr lang="en-CA" altLang="en-US" sz="3800" b="1" dirty="0">
              <a:latin typeface="Calibri" panose="020F0502020204030204" pitchFamily="34" charset="0"/>
              <a:cs typeface="Calibri" panose="020F0502020204030204" pitchFamily="34" charset="0"/>
            </a:endParaRPr>
          </a:p>
          <a:p>
            <a:endParaRPr lang="en-CA" altLang="en-US" sz="3800" b="1" dirty="0">
              <a:latin typeface="Calibri" panose="020F0502020204030204" pitchFamily="34" charset="0"/>
              <a:cs typeface="Calibri" panose="020F0502020204030204" pitchFamily="34" charset="0"/>
            </a:endParaRPr>
          </a:p>
          <a:p>
            <a:r>
              <a:rPr lang="en-CA" altLang="en-US" sz="3800" b="1" dirty="0">
                <a:latin typeface="Calibri" panose="020F0502020204030204" pitchFamily="34" charset="0"/>
                <a:cs typeface="Calibri" panose="020F0502020204030204" pitchFamily="34" charset="0"/>
              </a:rPr>
              <a:t>Log into RAIS using your </a:t>
            </a:r>
            <a:r>
              <a:rPr lang="en-CA" altLang="en-US" sz="3800" b="1" dirty="0" err="1">
                <a:latin typeface="Calibri" panose="020F0502020204030204" pitchFamily="34" charset="0"/>
                <a:cs typeface="Calibri" panose="020F0502020204030204" pitchFamily="34" charset="0"/>
              </a:rPr>
              <a:t>netlink</a:t>
            </a:r>
            <a:r>
              <a:rPr lang="en-CA" altLang="en-US" sz="3800" b="1" dirty="0">
                <a:latin typeface="Calibri" panose="020F0502020204030204" pitchFamily="34" charset="0"/>
                <a:cs typeface="Calibri" panose="020F0502020204030204" pitchFamily="34" charset="0"/>
              </a:rPr>
              <a:t> ID</a:t>
            </a:r>
          </a:p>
          <a:p>
            <a:endParaRPr lang="en-CA" altLang="en-US" sz="3800" b="1" dirty="0">
              <a:latin typeface="Calibri" panose="020F0502020204030204" pitchFamily="34" charset="0"/>
              <a:cs typeface="Calibri" panose="020F0502020204030204" pitchFamily="34" charset="0"/>
            </a:endParaRPr>
          </a:p>
          <a:p>
            <a:r>
              <a:rPr lang="en-US" altLang="en-US" sz="3800" b="1" dirty="0">
                <a:latin typeface="Calibri" panose="020F0502020204030204" pitchFamily="34" charset="0"/>
                <a:cs typeface="Calibri" panose="020F0502020204030204" pitchFamily="34" charset="0"/>
              </a:rPr>
              <a:t>Once the PI has started the application and added you as the PA, you will have access to the application to complete it</a:t>
            </a:r>
          </a:p>
        </p:txBody>
      </p:sp>
    </p:spTree>
    <p:extLst>
      <p:ext uri="{BB962C8B-B14F-4D97-AF65-F5344CB8AC3E}">
        <p14:creationId xmlns:p14="http://schemas.microsoft.com/office/powerpoint/2010/main" val="29067991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7626" y="109330"/>
            <a:ext cx="6649278" cy="1510748"/>
          </a:xfrm>
        </p:spPr>
        <p:txBody>
          <a:bodyPr>
            <a:noAutofit/>
          </a:bodyPr>
          <a:lstStyle/>
          <a:p>
            <a:r>
              <a:rPr lang="en-CA" sz="3600" b="1" dirty="0">
                <a:latin typeface="Calibri" panose="020F0502020204030204" pitchFamily="34" charset="0"/>
                <a:cs typeface="Calibri" panose="020F0502020204030204" pitchFamily="34" charset="0"/>
              </a:rPr>
              <a:t>REVIEW PROCESS AND TIMING continued (</a:t>
            </a:r>
            <a:r>
              <a:rPr lang="en-CA" sz="3600" b="1" dirty="0">
                <a:solidFill>
                  <a:srgbClr val="A40418"/>
                </a:solidFill>
                <a:latin typeface="Calibri" panose="020F0502020204030204" pitchFamily="34" charset="0"/>
                <a:cs typeface="Calibri" panose="020F0502020204030204" pitchFamily="34" charset="0"/>
              </a:rPr>
              <a:t>SAVE OFTEN</a:t>
            </a:r>
            <a:r>
              <a:rPr lang="en-CA" sz="3600" b="1" dirty="0">
                <a:latin typeface="Calibri" panose="020F0502020204030204" pitchFamily="34" charset="0"/>
                <a:cs typeface="Calibri" panose="020F0502020204030204" pitchFamily="34" charset="0"/>
              </a:rPr>
              <a:t>):</a:t>
            </a:r>
          </a:p>
        </p:txBody>
      </p:sp>
      <p:sp>
        <p:nvSpPr>
          <p:cNvPr id="5" name="Content Placeholder 4"/>
          <p:cNvSpPr>
            <a:spLocks noGrp="1"/>
          </p:cNvSpPr>
          <p:nvPr>
            <p:ph idx="1"/>
          </p:nvPr>
        </p:nvSpPr>
        <p:spPr>
          <a:xfrm>
            <a:off x="387626" y="1510747"/>
            <a:ext cx="6649278" cy="5247862"/>
          </a:xfrm>
        </p:spPr>
        <p:txBody>
          <a:bodyPr>
            <a:normAutofit fontScale="70000" lnSpcReduction="20000"/>
          </a:bodyPr>
          <a:lstStyle/>
          <a:p>
            <a:r>
              <a:rPr lang="en-US" sz="3200" b="1" dirty="0">
                <a:latin typeface="Calibri" panose="020F0502020204030204" pitchFamily="34" charset="0"/>
                <a:cs typeface="Calibri" panose="020F0502020204030204" pitchFamily="34" charset="0"/>
              </a:rPr>
              <a:t>The PI (supervisor) submits the application for departmental sign-off (to Chair/Director/Dean) and this signatory submits the application to the research ethics office</a:t>
            </a:r>
          </a:p>
          <a:p>
            <a:pPr marL="0" indent="0">
              <a:buNone/>
            </a:pPr>
            <a:endParaRPr lang="en-US" sz="3200" b="1" dirty="0">
              <a:latin typeface="Calibri" panose="020F0502020204030204" pitchFamily="34" charset="0"/>
              <a:cs typeface="Calibri" panose="020F0502020204030204" pitchFamily="34" charset="0"/>
            </a:endParaRPr>
          </a:p>
          <a:p>
            <a:r>
              <a:rPr lang="en-US" sz="3200" b="1" dirty="0">
                <a:latin typeface="Calibri" panose="020F0502020204030204" pitchFamily="34" charset="0"/>
                <a:cs typeface="Calibri" panose="020F0502020204030204" pitchFamily="34" charset="0"/>
              </a:rPr>
              <a:t>The HREB reviews: we send you a “Notice of Ethical Review” through the system (email notification)</a:t>
            </a:r>
          </a:p>
          <a:p>
            <a:endParaRPr lang="en-US" sz="3200" b="1" dirty="0">
              <a:latin typeface="Calibri" panose="020F0502020204030204" pitchFamily="34" charset="0"/>
              <a:cs typeface="Calibri" panose="020F0502020204030204" pitchFamily="34" charset="0"/>
            </a:endParaRPr>
          </a:p>
          <a:p>
            <a:r>
              <a:rPr lang="en-US" sz="3200" b="1" dirty="0">
                <a:latin typeface="Calibri" panose="020F0502020204030204" pitchFamily="34" charset="0"/>
                <a:cs typeface="Calibri" panose="020F0502020204030204" pitchFamily="34" charset="0"/>
              </a:rPr>
              <a:t>Response time by ethics = 4-6 weeks from date of submission to the research ethics office</a:t>
            </a:r>
          </a:p>
          <a:p>
            <a:endParaRPr lang="en-US" sz="3200" b="1" dirty="0">
              <a:latin typeface="Calibri" panose="020F0502020204030204" pitchFamily="34" charset="0"/>
              <a:cs typeface="Calibri" panose="020F0502020204030204" pitchFamily="34" charset="0"/>
            </a:endParaRPr>
          </a:p>
          <a:p>
            <a:r>
              <a:rPr lang="en-US" sz="3200" b="1" dirty="0">
                <a:latin typeface="Calibri" panose="020F0502020204030204" pitchFamily="34" charset="0"/>
                <a:cs typeface="Calibri" panose="020F0502020204030204" pitchFamily="34" charset="0"/>
              </a:rPr>
              <a:t>You submit revisions through the system: follow instructions for formatting revisions</a:t>
            </a:r>
          </a:p>
          <a:p>
            <a:endParaRPr lang="en-US" sz="3200" b="1" dirty="0">
              <a:latin typeface="Calibri" panose="020F0502020204030204" pitchFamily="34" charset="0"/>
              <a:cs typeface="Calibri" panose="020F0502020204030204" pitchFamily="34" charset="0"/>
            </a:endParaRPr>
          </a:p>
          <a:p>
            <a:r>
              <a:rPr lang="en-US" sz="3200" b="1" dirty="0">
                <a:latin typeface="Calibri" panose="020F0502020204030204" pitchFamily="34" charset="0"/>
                <a:cs typeface="Calibri" panose="020F0502020204030204" pitchFamily="34" charset="0"/>
              </a:rPr>
              <a:t>We notify you of approval via email (usually within 5 business days)</a:t>
            </a:r>
          </a:p>
          <a:p>
            <a:endParaRPr lang="en-CA" dirty="0"/>
          </a:p>
        </p:txBody>
      </p:sp>
    </p:spTree>
    <p:extLst>
      <p:ext uri="{BB962C8B-B14F-4D97-AF65-F5344CB8AC3E}">
        <p14:creationId xmlns:p14="http://schemas.microsoft.com/office/powerpoint/2010/main" val="21528868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8763"/>
            <a:ext cx="8229600" cy="1143000"/>
          </a:xfrm>
        </p:spPr>
        <p:txBody>
          <a:bodyPr>
            <a:normAutofit/>
          </a:bodyPr>
          <a:lstStyle/>
          <a:p>
            <a:r>
              <a:rPr lang="en-US" sz="4800" b="1" dirty="0">
                <a:latin typeface="Calibri" panose="020F0502020204030204" pitchFamily="34" charset="0"/>
                <a:cs typeface="Calibri" panose="020F0502020204030204" pitchFamily="34" charset="0"/>
              </a:rPr>
              <a:t>Principles and Practices</a:t>
            </a:r>
            <a:endParaRPr lang="en-CA" sz="4800" b="1" dirty="0">
              <a:latin typeface="Calibri" panose="020F0502020204030204" pitchFamily="34" charset="0"/>
              <a:cs typeface="Calibri" panose="020F0502020204030204" pitchFamily="34" charset="0"/>
            </a:endParaRPr>
          </a:p>
        </p:txBody>
      </p:sp>
      <p:sp>
        <p:nvSpPr>
          <p:cNvPr id="3" name="Rectangle 2"/>
          <p:cNvSpPr/>
          <p:nvPr/>
        </p:nvSpPr>
        <p:spPr>
          <a:xfrm>
            <a:off x="390525" y="1380302"/>
            <a:ext cx="8439149" cy="6063198"/>
          </a:xfrm>
          <a:prstGeom prst="rect">
            <a:avLst/>
          </a:prstGeom>
        </p:spPr>
        <p:txBody>
          <a:bodyPr wrap="square">
            <a:spAutoFit/>
          </a:bodyPr>
          <a:lstStyle/>
          <a:p>
            <a:pPr marL="457200" indent="-457200">
              <a:buFont typeface="Arial" panose="020B0604020202020204" pitchFamily="34" charset="0"/>
              <a:buChar char="•"/>
            </a:pPr>
            <a:r>
              <a:rPr lang="en-US" sz="3200" b="1" dirty="0">
                <a:solidFill>
                  <a:srgbClr val="FFFF00"/>
                </a:solidFill>
                <a:latin typeface="Calibri" panose="020F0502020204030204" pitchFamily="34" charset="0"/>
                <a:cs typeface="Calibri" panose="020F0502020204030204" pitchFamily="34" charset="0"/>
              </a:rPr>
              <a:t>Research participation is voluntary: </a:t>
            </a:r>
            <a:r>
              <a:rPr lang="en-US" sz="2400" b="1" dirty="0">
                <a:solidFill>
                  <a:srgbClr val="FFFF00"/>
                </a:solidFill>
                <a:latin typeface="Calibri" panose="020F0502020204030204" pitchFamily="34" charset="0"/>
                <a:cs typeface="Calibri" panose="020F0502020204030204" pitchFamily="34" charset="0"/>
              </a:rPr>
              <a:t>the freedom to accept or decline participation without penalty</a:t>
            </a:r>
          </a:p>
          <a:p>
            <a:pPr marL="457200" indent="-457200">
              <a:buFont typeface="Arial" panose="020B0604020202020204" pitchFamily="34" charset="0"/>
              <a:buChar char="•"/>
            </a:pPr>
            <a:endParaRPr lang="en-US" sz="1200" b="1" dirty="0">
              <a:solidFill>
                <a:srgbClr val="FFFF00"/>
              </a:solidFill>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r>
              <a:rPr lang="en-US" sz="3200" b="1" dirty="0">
                <a:solidFill>
                  <a:srgbClr val="FFFF00"/>
                </a:solidFill>
                <a:latin typeface="Calibri" panose="020F0502020204030204" pitchFamily="34" charset="0"/>
                <a:cs typeface="Calibri" panose="020F0502020204030204" pitchFamily="34" charset="0"/>
              </a:rPr>
              <a:t>Consent must be informed: </a:t>
            </a:r>
            <a:r>
              <a:rPr lang="en-US" sz="2800" b="1" dirty="0">
                <a:solidFill>
                  <a:srgbClr val="FFFF00"/>
                </a:solidFill>
                <a:latin typeface="Calibri" panose="020F0502020204030204" pitchFamily="34" charset="0"/>
                <a:cs typeface="Calibri" panose="020F0502020204030204" pitchFamily="34" charset="0"/>
              </a:rPr>
              <a:t>Complete information to make a choice to about participation</a:t>
            </a:r>
          </a:p>
          <a:p>
            <a:pPr marL="457200" indent="-457200">
              <a:buFont typeface="Arial" panose="020B0604020202020204" pitchFamily="34" charset="0"/>
              <a:buChar char="•"/>
            </a:pPr>
            <a:endParaRPr lang="en-US" sz="1200" b="1" dirty="0">
              <a:solidFill>
                <a:srgbClr val="FFFF00"/>
              </a:solidFill>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r>
              <a:rPr lang="en-US" sz="3200" b="1" dirty="0">
                <a:solidFill>
                  <a:srgbClr val="FFFF00"/>
                </a:solidFill>
                <a:latin typeface="Calibri" panose="020F0502020204030204" pitchFamily="34" charset="0"/>
                <a:cs typeface="Calibri" panose="020F0502020204030204" pitchFamily="34" charset="0"/>
              </a:rPr>
              <a:t>If there are any risks, the risks must not outweigh benefits</a:t>
            </a:r>
            <a:br>
              <a:rPr lang="en-US" sz="3200" b="1" dirty="0">
                <a:solidFill>
                  <a:srgbClr val="FFFF00"/>
                </a:solidFill>
                <a:latin typeface="Calibri" panose="020F0502020204030204" pitchFamily="34" charset="0"/>
                <a:cs typeface="Calibri" panose="020F0502020204030204" pitchFamily="34" charset="0"/>
              </a:rPr>
            </a:br>
            <a:endParaRPr lang="en-US" sz="1200" b="1" dirty="0">
              <a:solidFill>
                <a:srgbClr val="FFFF00"/>
              </a:solidFill>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r>
              <a:rPr lang="en-US" sz="3200" b="1" dirty="0">
                <a:solidFill>
                  <a:srgbClr val="FFFF00"/>
                </a:solidFill>
                <a:latin typeface="Calibri" panose="020F0502020204030204" pitchFamily="34" charset="0"/>
                <a:cs typeface="Calibri" panose="020F0502020204030204" pitchFamily="34" charset="0"/>
              </a:rPr>
              <a:t>Vulnerable contexts for participants</a:t>
            </a:r>
          </a:p>
          <a:p>
            <a:pPr marL="457200" indent="-457200">
              <a:buFont typeface="Arial" panose="020B0604020202020204" pitchFamily="34" charset="0"/>
              <a:buChar char="•"/>
            </a:pPr>
            <a:endParaRPr lang="en-US" sz="1200" b="1" dirty="0">
              <a:solidFill>
                <a:srgbClr val="FFFF00"/>
              </a:solidFill>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r>
              <a:rPr lang="en-US" sz="3200" b="1" dirty="0">
                <a:solidFill>
                  <a:srgbClr val="FFFF00"/>
                </a:solidFill>
                <a:latin typeface="Calibri" panose="020F0502020204030204" pitchFamily="34" charset="0"/>
                <a:cs typeface="Calibri" panose="020F0502020204030204" pitchFamily="34" charset="0"/>
              </a:rPr>
              <a:t>Anonymity and Confidentiality</a:t>
            </a:r>
          </a:p>
          <a:p>
            <a:br>
              <a:rPr lang="en-US" sz="3200" b="1" dirty="0">
                <a:solidFill>
                  <a:srgbClr val="FFFF00"/>
                </a:solidFill>
                <a:latin typeface="Calibri" panose="020F0502020204030204" pitchFamily="34" charset="0"/>
                <a:cs typeface="Calibri" panose="020F0502020204030204" pitchFamily="34" charset="0"/>
              </a:rPr>
            </a:br>
            <a:endParaRPr lang="en-US" sz="3200" b="1" dirty="0">
              <a:solidFill>
                <a:srgbClr val="FFFF00"/>
              </a:solidFill>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endParaRPr lang="en-US" sz="3200" b="1" dirty="0">
              <a:solidFill>
                <a:srgbClr val="FFFF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835022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0550" y="133856"/>
            <a:ext cx="8229600" cy="1143000"/>
          </a:xfrm>
        </p:spPr>
        <p:txBody>
          <a:bodyPr>
            <a:normAutofit/>
          </a:bodyPr>
          <a:lstStyle/>
          <a:p>
            <a:r>
              <a:rPr lang="en-US" sz="4800" b="1" dirty="0">
                <a:latin typeface="Calibri" panose="020F0502020204030204" pitchFamily="34" charset="0"/>
                <a:cs typeface="Calibri" panose="020F0502020204030204" pitchFamily="34" charset="0"/>
              </a:rPr>
              <a:t>Additional Considerations</a:t>
            </a:r>
            <a:endParaRPr lang="en-CA" sz="4800" b="1" dirty="0">
              <a:latin typeface="Calibri" panose="020F0502020204030204" pitchFamily="34" charset="0"/>
              <a:cs typeface="Calibri" panose="020F0502020204030204" pitchFamily="34" charset="0"/>
            </a:endParaRPr>
          </a:p>
        </p:txBody>
      </p:sp>
      <p:sp>
        <p:nvSpPr>
          <p:cNvPr id="3" name="Rectangle 2"/>
          <p:cNvSpPr/>
          <p:nvPr/>
        </p:nvSpPr>
        <p:spPr>
          <a:xfrm>
            <a:off x="-113472" y="942745"/>
            <a:ext cx="8772525" cy="7294305"/>
          </a:xfrm>
          <a:prstGeom prst="rect">
            <a:avLst/>
          </a:prstGeom>
        </p:spPr>
        <p:txBody>
          <a:bodyPr wrap="square">
            <a:spAutoFit/>
          </a:bodyPr>
          <a:lstStyle/>
          <a:p>
            <a:pPr marL="395478" indent="-285750">
              <a:spcAft>
                <a:spcPts val="1200"/>
              </a:spcAft>
              <a:buFont typeface="Arial" panose="020B0604020202020204" pitchFamily="34" charset="0"/>
              <a:buChar char="•"/>
              <a:defRPr/>
            </a:pPr>
            <a:r>
              <a:rPr lang="en-US" altLang="en-US" sz="3200" b="1" dirty="0">
                <a:solidFill>
                  <a:srgbClr val="FFFF00"/>
                </a:solidFill>
                <a:latin typeface="Calibri" panose="020F0502020204030204" pitchFamily="34" charset="0"/>
                <a:cs typeface="Calibri" panose="020F0502020204030204" pitchFamily="34" charset="0"/>
              </a:rPr>
              <a:t>Indigenous studies and respect for communities </a:t>
            </a:r>
          </a:p>
          <a:p>
            <a:pPr marL="566767" lvl="1">
              <a:spcAft>
                <a:spcPts val="1200"/>
              </a:spcAft>
              <a:defRPr/>
            </a:pPr>
            <a:r>
              <a:rPr lang="en-US" altLang="en-US" sz="2400" b="1" dirty="0">
                <a:solidFill>
                  <a:srgbClr val="FFFF00"/>
                </a:solidFill>
                <a:latin typeface="Calibri" panose="020F0502020204030204" pitchFamily="34" charset="0"/>
                <a:cs typeface="Calibri" panose="020F0502020204030204" pitchFamily="34" charset="0"/>
              </a:rPr>
              <a:t>- consultation can begin prior to ethics submission or approval!</a:t>
            </a:r>
            <a:br>
              <a:rPr lang="en-US" altLang="en-US" sz="2400" b="1" dirty="0">
                <a:solidFill>
                  <a:srgbClr val="FFFF00"/>
                </a:solidFill>
                <a:latin typeface="Calibri" panose="020F0502020204030204" pitchFamily="34" charset="0"/>
                <a:cs typeface="Calibri" panose="020F0502020204030204" pitchFamily="34" charset="0"/>
              </a:rPr>
            </a:br>
            <a:r>
              <a:rPr lang="en-US" altLang="en-US" sz="2400" b="1" dirty="0">
                <a:solidFill>
                  <a:srgbClr val="FFFF00"/>
                </a:solidFill>
                <a:latin typeface="Calibri" panose="020F0502020204030204" pitchFamily="34" charset="0"/>
                <a:cs typeface="Calibri" panose="020F0502020204030204" pitchFamily="34" charset="0"/>
              </a:rPr>
              <a:t>- the HREB does not want to impose processes that may be culturally inappropriate or awkward for participants (see TCPS 2 Chapter 9)</a:t>
            </a:r>
          </a:p>
          <a:p>
            <a:pPr marL="395478" indent="-285750">
              <a:spcAft>
                <a:spcPts val="1200"/>
              </a:spcAft>
              <a:buFont typeface="Arial" panose="020B0604020202020204" pitchFamily="34" charset="0"/>
              <a:buChar char="•"/>
              <a:defRPr/>
            </a:pPr>
            <a:r>
              <a:rPr lang="en-US" altLang="en-US" sz="3200" b="1" dirty="0">
                <a:solidFill>
                  <a:srgbClr val="FFFF00"/>
                </a:solidFill>
                <a:latin typeface="Calibri" panose="020F0502020204030204" pitchFamily="34" charset="0"/>
                <a:cs typeface="Calibri" panose="020F0502020204030204" pitchFamily="34" charset="0"/>
              </a:rPr>
              <a:t>Nature of the relationship between researcher and participant(s): power-over, influential relationships, dual roles </a:t>
            </a:r>
            <a:br>
              <a:rPr lang="en-US" altLang="en-US" sz="3200" b="1" dirty="0">
                <a:solidFill>
                  <a:srgbClr val="FFFF00"/>
                </a:solidFill>
                <a:latin typeface="Calibri" panose="020F0502020204030204" pitchFamily="34" charset="0"/>
                <a:cs typeface="Calibri" panose="020F0502020204030204" pitchFamily="34" charset="0"/>
              </a:rPr>
            </a:br>
            <a:r>
              <a:rPr lang="en-US" altLang="en-US" sz="3200" b="1" dirty="0">
                <a:solidFill>
                  <a:srgbClr val="FFFF00"/>
                </a:solidFill>
                <a:latin typeface="Calibri" panose="020F0502020204030204" pitchFamily="34" charset="0"/>
                <a:cs typeface="Calibri" panose="020F0502020204030204" pitchFamily="34" charset="0"/>
              </a:rPr>
              <a:t>	- </a:t>
            </a:r>
            <a:r>
              <a:rPr lang="en-US" altLang="en-US" sz="2400" b="1" i="1" dirty="0">
                <a:solidFill>
                  <a:srgbClr val="FFFF00"/>
                </a:solidFill>
                <a:latin typeface="Calibri" panose="020F0502020204030204" pitchFamily="34" charset="0"/>
                <a:cs typeface="Calibri" panose="020F0502020204030204" pitchFamily="34" charset="0"/>
              </a:rPr>
              <a:t>Guidelines for Ethics in Dual-Role Research for Teachers 			and other Practitioners</a:t>
            </a:r>
            <a:r>
              <a:rPr lang="en-US" altLang="en-US" sz="2400" b="1" dirty="0">
                <a:solidFill>
                  <a:srgbClr val="FFFF00"/>
                </a:solidFill>
                <a:latin typeface="Calibri" panose="020F0502020204030204" pitchFamily="34" charset="0"/>
                <a:cs typeface="Calibri" panose="020F0502020204030204" pitchFamily="34" charset="0"/>
              </a:rPr>
              <a:t>: see the Research Ethics website!</a:t>
            </a:r>
          </a:p>
          <a:p>
            <a:pPr marL="109728">
              <a:spcAft>
                <a:spcPts val="1200"/>
              </a:spcAft>
              <a:defRPr/>
            </a:pPr>
            <a:endParaRPr lang="en-US" altLang="en-US" sz="3200" b="1" dirty="0">
              <a:solidFill>
                <a:srgbClr val="FFFF00"/>
              </a:solidFill>
              <a:latin typeface="Calibri" panose="020F0502020204030204" pitchFamily="34" charset="0"/>
              <a:cs typeface="Calibri" panose="020F0502020204030204" pitchFamily="34" charset="0"/>
            </a:endParaRPr>
          </a:p>
          <a:p>
            <a:pPr marL="395478" indent="-285750">
              <a:spcAft>
                <a:spcPts val="1200"/>
              </a:spcAft>
              <a:buFont typeface="Arial" panose="020B0604020202020204" pitchFamily="34" charset="0"/>
              <a:buChar char="•"/>
              <a:defRPr/>
            </a:pPr>
            <a:endParaRPr lang="en-US" altLang="en-US" sz="3200" b="1" dirty="0">
              <a:solidFill>
                <a:srgbClr val="FFFF00"/>
              </a:solidFill>
              <a:latin typeface="Calibri" panose="020F0502020204030204" pitchFamily="34" charset="0"/>
              <a:cs typeface="Calibri" panose="020F0502020204030204" pitchFamily="34" charset="0"/>
            </a:endParaRPr>
          </a:p>
          <a:p>
            <a:pPr marL="395478" indent="-285750">
              <a:spcAft>
                <a:spcPts val="1200"/>
              </a:spcAft>
              <a:buFont typeface="Arial" panose="020B0604020202020204" pitchFamily="34" charset="0"/>
              <a:buChar char="•"/>
              <a:defRPr/>
            </a:pPr>
            <a:endParaRPr lang="en-US" altLang="en-US" sz="3200" b="1" dirty="0">
              <a:solidFill>
                <a:srgbClr val="FFFF00"/>
              </a:solidFill>
              <a:latin typeface="Calibri" panose="020F0502020204030204" pitchFamily="34" charset="0"/>
              <a:cs typeface="Calibri" panose="020F0502020204030204" pitchFamily="34" charset="0"/>
            </a:endParaRPr>
          </a:p>
          <a:p>
            <a:pPr marL="395478" indent="-285750">
              <a:spcAft>
                <a:spcPts val="1200"/>
              </a:spcAft>
              <a:buFont typeface="Arial" panose="020B0604020202020204" pitchFamily="34" charset="0"/>
              <a:buChar char="•"/>
              <a:defRPr/>
            </a:pPr>
            <a:endParaRPr lang="en-US" altLang="en-US" sz="3200" b="1" dirty="0">
              <a:solidFill>
                <a:srgbClr val="FFFF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001382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dirty="0"/>
            </a:br>
            <a:br>
              <a:rPr lang="en-US" dirty="0"/>
            </a:br>
            <a:br>
              <a:rPr lang="en-US" dirty="0"/>
            </a:br>
            <a:r>
              <a:rPr lang="en-US" sz="4000" b="1" dirty="0">
                <a:latin typeface="Calibri" panose="020F0502020204030204" pitchFamily="34" charset="0"/>
                <a:cs typeface="Calibri" panose="020F0502020204030204" pitchFamily="34" charset="0"/>
              </a:rPr>
              <a:t>Human Research Ethics </a:t>
            </a:r>
            <a:br>
              <a:rPr lang="en-US" sz="4000" b="1" dirty="0">
                <a:latin typeface="Calibri" panose="020F0502020204030204" pitchFamily="34" charset="0"/>
                <a:cs typeface="Calibri" panose="020F0502020204030204" pitchFamily="34" charset="0"/>
              </a:rPr>
            </a:br>
            <a:r>
              <a:rPr lang="en-US" sz="4000" b="1" dirty="0">
                <a:latin typeface="Calibri" panose="020F0502020204030204" pitchFamily="34" charset="0"/>
                <a:cs typeface="Calibri" panose="020F0502020204030204" pitchFamily="34" charset="0"/>
              </a:rPr>
              <a:t>at UVic</a:t>
            </a:r>
            <a:br>
              <a:rPr lang="en-US" sz="4000" b="1" dirty="0">
                <a:latin typeface="Calibri" panose="020F0502020204030204" pitchFamily="34" charset="0"/>
                <a:cs typeface="Calibri" panose="020F0502020204030204" pitchFamily="34" charset="0"/>
              </a:rPr>
            </a:br>
            <a:br>
              <a:rPr lang="en-US" dirty="0">
                <a:latin typeface="Calibri" panose="020F0502020204030204" pitchFamily="34" charset="0"/>
                <a:cs typeface="Calibri" panose="020F0502020204030204" pitchFamily="34" charset="0"/>
              </a:rPr>
            </a:br>
            <a:br>
              <a:rPr lang="en-US" dirty="0"/>
            </a:br>
            <a:endParaRPr lang="en-CA" dirty="0"/>
          </a:p>
        </p:txBody>
      </p:sp>
    </p:spTree>
    <p:extLst>
      <p:ext uri="{BB962C8B-B14F-4D97-AF65-F5344CB8AC3E}">
        <p14:creationId xmlns:p14="http://schemas.microsoft.com/office/powerpoint/2010/main" val="35236337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9000" y="225427"/>
            <a:ext cx="5473700" cy="1143000"/>
          </a:xfrm>
        </p:spPr>
        <p:txBody>
          <a:bodyPr>
            <a:noAutofit/>
          </a:bodyPr>
          <a:lstStyle/>
          <a:p>
            <a:r>
              <a:rPr lang="en-CA" sz="7200" b="1" dirty="0">
                <a:latin typeface="Calibri" panose="020F0502020204030204" pitchFamily="34" charset="0"/>
                <a:cs typeface="Calibri" panose="020F0502020204030204" pitchFamily="34" charset="0"/>
              </a:rPr>
              <a:t>The </a:t>
            </a:r>
            <a:r>
              <a:rPr lang="en-CA" sz="6000" b="1" dirty="0">
                <a:latin typeface="Calibri" panose="020F0502020204030204" pitchFamily="34" charset="0"/>
                <a:cs typeface="Calibri" panose="020F0502020204030204" pitchFamily="34" charset="0"/>
              </a:rPr>
              <a:t>Three</a:t>
            </a:r>
            <a:r>
              <a:rPr lang="en-CA" sz="7200" b="1" dirty="0">
                <a:latin typeface="Calibri" panose="020F0502020204030204" pitchFamily="34" charset="0"/>
                <a:cs typeface="Calibri" panose="020F0502020204030204" pitchFamily="34" charset="0"/>
              </a:rPr>
              <a:t> C’s:</a:t>
            </a:r>
          </a:p>
        </p:txBody>
      </p:sp>
      <p:sp>
        <p:nvSpPr>
          <p:cNvPr id="4" name="Content Placeholder 3"/>
          <p:cNvSpPr>
            <a:spLocks noGrp="1"/>
          </p:cNvSpPr>
          <p:nvPr>
            <p:ph idx="1"/>
          </p:nvPr>
        </p:nvSpPr>
        <p:spPr/>
        <p:txBody>
          <a:bodyPr/>
          <a:lstStyle/>
          <a:p>
            <a:endParaRPr lang="en-CA"/>
          </a:p>
        </p:txBody>
      </p:sp>
      <p:sp>
        <p:nvSpPr>
          <p:cNvPr id="3" name="Rectangle 2"/>
          <p:cNvSpPr/>
          <p:nvPr/>
        </p:nvSpPr>
        <p:spPr>
          <a:xfrm>
            <a:off x="1038226" y="1728788"/>
            <a:ext cx="6267450" cy="3570208"/>
          </a:xfrm>
          <a:prstGeom prst="rect">
            <a:avLst/>
          </a:prstGeom>
        </p:spPr>
        <p:txBody>
          <a:bodyPr wrap="square">
            <a:spAutoFit/>
          </a:bodyPr>
          <a:lstStyle/>
          <a:p>
            <a:pPr marL="285750" indent="-285750">
              <a:buFont typeface="Arial" panose="020B0604020202020204" pitchFamily="34" charset="0"/>
              <a:buChar char="•"/>
            </a:pPr>
            <a:r>
              <a:rPr lang="en-CA" altLang="en-US" sz="5400" b="1" dirty="0">
                <a:latin typeface="Calibri" panose="020F0502020204030204" pitchFamily="34" charset="0"/>
                <a:cs typeface="Calibri" panose="020F0502020204030204" pitchFamily="34" charset="0"/>
              </a:rPr>
              <a:t>Clarity</a:t>
            </a:r>
          </a:p>
          <a:p>
            <a:pPr marL="285750" indent="-285750">
              <a:buFont typeface="Arial" panose="020B0604020202020204" pitchFamily="34" charset="0"/>
              <a:buChar char="•"/>
            </a:pPr>
            <a:endParaRPr lang="en-CA" altLang="en-US" sz="3200" b="1"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CA" altLang="en-US" sz="5400" b="1" dirty="0">
                <a:latin typeface="Calibri" panose="020F0502020204030204" pitchFamily="34" charset="0"/>
                <a:cs typeface="Calibri" panose="020F0502020204030204" pitchFamily="34" charset="0"/>
              </a:rPr>
              <a:t>Consistency</a:t>
            </a:r>
            <a:endParaRPr lang="en-CA" altLang="en-US" sz="3200" b="1" dirty="0">
              <a:solidFill>
                <a:srgbClr val="FFFF00"/>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CA" altLang="en-US" sz="3200" b="1"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CA" altLang="en-US" sz="5400" b="1" dirty="0">
                <a:latin typeface="Calibri" panose="020F0502020204030204" pitchFamily="34" charset="0"/>
                <a:cs typeface="Calibri" panose="020F0502020204030204" pitchFamily="34" charset="0"/>
              </a:rPr>
              <a:t>Completeness</a:t>
            </a:r>
          </a:p>
        </p:txBody>
      </p:sp>
    </p:spTree>
    <p:extLst>
      <p:ext uri="{BB962C8B-B14F-4D97-AF65-F5344CB8AC3E}">
        <p14:creationId xmlns:p14="http://schemas.microsoft.com/office/powerpoint/2010/main" val="38390766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84083" y="949187"/>
            <a:ext cx="8746435" cy="4959626"/>
          </a:xfrm>
        </p:spPr>
        <p:txBody>
          <a:bodyPr>
            <a:normAutofit fontScale="25000" lnSpcReduction="20000"/>
          </a:bodyPr>
          <a:lstStyle/>
          <a:p>
            <a:r>
              <a:rPr lang="en-US" sz="8000" dirty="0"/>
              <a:t>There has been a moratorium on in-person research activities at UVic since March 20, 2020. UVic is currently implementing procedures to allow for the safe and gradual resumption of research activities both on-campus and in the community.</a:t>
            </a:r>
          </a:p>
          <a:p>
            <a:endParaRPr lang="en-US" sz="4000" dirty="0"/>
          </a:p>
          <a:p>
            <a:r>
              <a:rPr lang="en-US" sz="8000" dirty="0"/>
              <a:t>Unrestricted return to in-person research activities is unlikely to be allowed for some time. </a:t>
            </a:r>
          </a:p>
          <a:p>
            <a:endParaRPr lang="en-US" sz="4000" dirty="0"/>
          </a:p>
          <a:p>
            <a:r>
              <a:rPr lang="en-US" sz="8000" dirty="0"/>
              <a:t>For guidance and requirements that researchers must follow as restrictions ease, to minimize the spread of COVID-19 during the global pandemic, see Human Research Ethics (HRE) Bulletin #3 (</a:t>
            </a:r>
            <a:r>
              <a:rPr lang="en-US" sz="6400" dirty="0"/>
              <a:t>July 16, 2020</a:t>
            </a:r>
            <a:r>
              <a:rPr lang="en-US" sz="8000" dirty="0"/>
              <a:t>): </a:t>
            </a:r>
            <a:r>
              <a:rPr lang="en-US" sz="8000" dirty="0">
                <a:hlinkClick r:id="rId2"/>
              </a:rPr>
              <a:t>https://www.uvic.ca/research/assets/docs/Ethics/covid-19_human_research_ethics_bulletin_3-jul_16.pdf</a:t>
            </a:r>
            <a:endParaRPr lang="en-US" sz="8000" dirty="0"/>
          </a:p>
          <a:p>
            <a:pPr marL="0" indent="0">
              <a:buNone/>
            </a:pPr>
            <a:endParaRPr lang="en-CA" sz="4000" dirty="0"/>
          </a:p>
          <a:p>
            <a:r>
              <a:rPr lang="en-US" sz="8000" dirty="0"/>
              <a:t>During the continued COVID-19 restrictions, use of remote methods for research involving human participants are the safest. Researchers are advised to use remote methods (via telephone, Zoom, email, etc.) in lieu of in-person activities, whenever possible</a:t>
            </a:r>
            <a:r>
              <a:rPr lang="en-US" sz="7200"/>
              <a:t>. </a:t>
            </a:r>
          </a:p>
          <a:p>
            <a:endParaRPr lang="en-CA" sz="4000" dirty="0"/>
          </a:p>
          <a:p>
            <a:r>
              <a:rPr lang="en-CA" sz="8000" dirty="0"/>
              <a:t>The most up-to-date information can be found on the Research Ethics website: 	</a:t>
            </a:r>
          </a:p>
          <a:p>
            <a:pPr marL="0" indent="0">
              <a:buNone/>
            </a:pPr>
            <a:r>
              <a:rPr lang="en-CA" sz="6400" dirty="0">
                <a:hlinkClick r:id="rId3"/>
              </a:rPr>
              <a:t>https://www.uvic.ca/research/conduct/home/regapproval/humanethics/index.php</a:t>
            </a:r>
            <a:r>
              <a:rPr lang="en-CA" sz="6400" dirty="0"/>
              <a:t> </a:t>
            </a:r>
          </a:p>
        </p:txBody>
      </p:sp>
      <p:sp>
        <p:nvSpPr>
          <p:cNvPr id="4" name="Title 3"/>
          <p:cNvSpPr>
            <a:spLocks noGrp="1"/>
          </p:cNvSpPr>
          <p:nvPr>
            <p:ph type="title"/>
          </p:nvPr>
        </p:nvSpPr>
        <p:spPr>
          <a:xfrm>
            <a:off x="1681370" y="-98631"/>
            <a:ext cx="6261100" cy="1143000"/>
          </a:xfrm>
        </p:spPr>
        <p:txBody>
          <a:bodyPr>
            <a:normAutofit/>
          </a:bodyPr>
          <a:lstStyle/>
          <a:p>
            <a:r>
              <a:rPr lang="en-CA" sz="4000" b="1" dirty="0">
                <a:latin typeface="Calibri" panose="020F0502020204030204" pitchFamily="34" charset="0"/>
              </a:rPr>
              <a:t>COVID-19 Considerations</a:t>
            </a:r>
          </a:p>
        </p:txBody>
      </p:sp>
    </p:spTree>
    <p:extLst>
      <p:ext uri="{BB962C8B-B14F-4D97-AF65-F5344CB8AC3E}">
        <p14:creationId xmlns:p14="http://schemas.microsoft.com/office/powerpoint/2010/main" val="40882218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b="1" dirty="0">
                <a:latin typeface="Calibri" panose="020F0502020204030204" pitchFamily="34" charset="0"/>
                <a:cs typeface="Calibri" panose="020F0502020204030204" pitchFamily="34" charset="0"/>
              </a:rPr>
              <a:t>Questions and Discussion</a:t>
            </a:r>
            <a:endParaRPr lang="en-CA" sz="54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416502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85801" y="706438"/>
            <a:ext cx="7732642" cy="1143000"/>
          </a:xfrm>
        </p:spPr>
        <p:txBody>
          <a:bodyPr>
            <a:normAutofit/>
          </a:bodyPr>
          <a:lstStyle/>
          <a:p>
            <a:pPr algn="ctr"/>
            <a:r>
              <a:rPr lang="en-CA" sz="4400" b="1" dirty="0">
                <a:latin typeface="Calibri" panose="020F0502020204030204" pitchFamily="34" charset="0"/>
                <a:cs typeface="Calibri" panose="020F0502020204030204" pitchFamily="34" charset="0"/>
              </a:rPr>
              <a:t>OLD PAPER-BASED SYSTEM</a:t>
            </a:r>
          </a:p>
        </p:txBody>
      </p:sp>
      <p:sp>
        <p:nvSpPr>
          <p:cNvPr id="6" name="Content Placeholder 5"/>
          <p:cNvSpPr>
            <a:spLocks noGrp="1"/>
          </p:cNvSpPr>
          <p:nvPr>
            <p:ph idx="1"/>
          </p:nvPr>
        </p:nvSpPr>
        <p:spPr>
          <a:xfrm>
            <a:off x="606287" y="2032000"/>
            <a:ext cx="7812156" cy="4152899"/>
          </a:xfrm>
        </p:spPr>
        <p:txBody>
          <a:bodyPr>
            <a:normAutofit/>
          </a:bodyPr>
          <a:lstStyle/>
          <a:p>
            <a:pPr marL="0" indent="0" algn="ctr">
              <a:buNone/>
            </a:pPr>
            <a:r>
              <a:rPr lang="en-CA" sz="3200" dirty="0">
                <a:latin typeface="Calibri" panose="020F0502020204030204" pitchFamily="34" charset="0"/>
                <a:cs typeface="Calibri" panose="020F0502020204030204" pitchFamily="34" charset="0"/>
              </a:rPr>
              <a:t>If your supervisor has a an applicable research ethics application that </a:t>
            </a:r>
            <a:r>
              <a:rPr lang="en-CA" sz="3200" b="1" dirty="0">
                <a:solidFill>
                  <a:srgbClr val="005191"/>
                </a:solidFill>
                <a:latin typeface="Calibri" panose="020F0502020204030204" pitchFamily="34" charset="0"/>
                <a:cs typeface="Calibri" panose="020F0502020204030204" pitchFamily="34" charset="0"/>
              </a:rPr>
              <a:t>was approved </a:t>
            </a:r>
            <a:r>
              <a:rPr lang="en-CA" sz="3200" dirty="0">
                <a:latin typeface="Calibri" panose="020F0502020204030204" pitchFamily="34" charset="0"/>
                <a:cs typeface="Calibri" panose="020F0502020204030204" pitchFamily="34" charset="0"/>
              </a:rPr>
              <a:t>using the old, paper-based system, approvals will remain in the old paper-based system. You will need to submit a paper-based Modification Request to make changes to this study, etc. if needed. </a:t>
            </a:r>
          </a:p>
        </p:txBody>
      </p:sp>
    </p:spTree>
    <p:extLst>
      <p:ext uri="{BB962C8B-B14F-4D97-AF65-F5344CB8AC3E}">
        <p14:creationId xmlns:p14="http://schemas.microsoft.com/office/powerpoint/2010/main" val="35433053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5175" y="408263"/>
            <a:ext cx="8370956" cy="1252377"/>
          </a:xfrm>
        </p:spPr>
        <p:txBody>
          <a:bodyPr>
            <a:normAutofit fontScale="90000"/>
          </a:bodyPr>
          <a:lstStyle/>
          <a:p>
            <a:pPr algn="ctr"/>
            <a:r>
              <a:rPr lang="en-CA" sz="6700" b="1" dirty="0">
                <a:latin typeface="Calibri" panose="020F0502020204030204" pitchFamily="34" charset="0"/>
                <a:cs typeface="Calibri" panose="020F0502020204030204" pitchFamily="34" charset="0"/>
              </a:rPr>
              <a:t>HARMONIZATION: </a:t>
            </a:r>
            <a:br>
              <a:rPr lang="en-CA" b="1" dirty="0">
                <a:latin typeface="Calibri" panose="020F0502020204030204" pitchFamily="34" charset="0"/>
                <a:cs typeface="Calibri" panose="020F0502020204030204" pitchFamily="34" charset="0"/>
              </a:rPr>
            </a:br>
            <a:r>
              <a:rPr lang="en-CA" sz="3100" b="1" dirty="0">
                <a:latin typeface="Calibri" panose="020F0502020204030204" pitchFamily="34" charset="0"/>
                <a:cs typeface="Calibri" panose="020F0502020204030204" pitchFamily="34" charset="0"/>
              </a:rPr>
              <a:t>Research Ethics BC: REBC (formerly BCEHI)</a:t>
            </a:r>
          </a:p>
        </p:txBody>
      </p:sp>
      <p:sp>
        <p:nvSpPr>
          <p:cNvPr id="3" name="Content Placeholder 2"/>
          <p:cNvSpPr>
            <a:spLocks noGrp="1"/>
          </p:cNvSpPr>
          <p:nvPr>
            <p:ph idx="1"/>
          </p:nvPr>
        </p:nvSpPr>
        <p:spPr>
          <a:xfrm>
            <a:off x="355601" y="1660640"/>
            <a:ext cx="8226424" cy="4194061"/>
          </a:xfrm>
        </p:spPr>
        <p:txBody>
          <a:bodyPr/>
          <a:lstStyle/>
          <a:p>
            <a:pPr marL="0" lvl="0" indent="0">
              <a:spcBef>
                <a:spcPts val="0"/>
              </a:spcBef>
              <a:buNone/>
            </a:pPr>
            <a:r>
              <a:rPr lang="en-CA" altLang="en-US" sz="2000" dirty="0">
                <a:solidFill>
                  <a:prstClr val="black"/>
                </a:solidFill>
                <a:latin typeface="Calibri" panose="020F0502020204030204" pitchFamily="34" charset="0"/>
                <a:cs typeface="Calibri" panose="020F0502020204030204" pitchFamily="34" charset="0"/>
              </a:rPr>
              <a:t>Purpose: </a:t>
            </a:r>
            <a:r>
              <a:rPr lang="en-US" altLang="en-US" sz="2000" dirty="0">
                <a:solidFill>
                  <a:prstClr val="black"/>
                </a:solidFill>
                <a:latin typeface="Calibri" panose="020F0502020204030204" pitchFamily="34" charset="0"/>
                <a:cs typeface="Calibri" panose="020F0502020204030204" pitchFamily="34" charset="0"/>
              </a:rPr>
              <a:t>to streamline research ethics across BC’s major research universities (UBC, SFU, UNBC, UVIC) as well as </a:t>
            </a:r>
            <a:r>
              <a:rPr lang="en-US" altLang="en-US" sz="2000" dirty="0" err="1">
                <a:solidFill>
                  <a:prstClr val="black"/>
                </a:solidFill>
                <a:latin typeface="Calibri" panose="020F0502020204030204" pitchFamily="34" charset="0"/>
                <a:cs typeface="Calibri" panose="020F0502020204030204" pitchFamily="34" charset="0"/>
              </a:rPr>
              <a:t>Langara</a:t>
            </a:r>
            <a:r>
              <a:rPr lang="en-US" altLang="en-US" sz="2000" dirty="0">
                <a:solidFill>
                  <a:prstClr val="black"/>
                </a:solidFill>
                <a:latin typeface="Calibri" panose="020F0502020204030204" pitchFamily="34" charset="0"/>
                <a:cs typeface="Calibri" panose="020F0502020204030204" pitchFamily="34" charset="0"/>
              </a:rPr>
              <a:t> College and Thompson Rivers University (TRU) , and all BC health authorities (Island Health, Vancouver Coastal, Fraser Health, Northern Health, Interior Health, First Nations Health Authority [FNHA])</a:t>
            </a:r>
            <a:endParaRPr lang="en-CA" dirty="0"/>
          </a:p>
        </p:txBody>
      </p:sp>
      <p:sp>
        <p:nvSpPr>
          <p:cNvPr id="5" name="Rectangle 4"/>
          <p:cNvSpPr/>
          <p:nvPr/>
        </p:nvSpPr>
        <p:spPr>
          <a:xfrm>
            <a:off x="285748" y="3367887"/>
            <a:ext cx="3695700" cy="2739211"/>
          </a:xfrm>
          <a:prstGeom prst="rect">
            <a:avLst/>
          </a:prstGeom>
        </p:spPr>
        <p:txBody>
          <a:bodyPr wrap="square">
            <a:spAutoFit/>
          </a:bodyPr>
          <a:lstStyle/>
          <a:p>
            <a:pPr marL="109728" defTabSz="914400">
              <a:spcBef>
                <a:spcPts val="400"/>
              </a:spcBef>
              <a:buClr>
                <a:srgbClr val="2DA2BF"/>
              </a:buClr>
              <a:buSzPct val="68000"/>
              <a:defRPr/>
            </a:pPr>
            <a:r>
              <a:rPr lang="en-US" altLang="en-US" sz="2400" b="1" u="sng" dirty="0">
                <a:latin typeface="Calibri" panose="020F0502020204030204" pitchFamily="34" charset="0"/>
                <a:cs typeface="Calibri" panose="020F0502020204030204" pitchFamily="34" charset="0"/>
              </a:rPr>
              <a:t>In the past: </a:t>
            </a:r>
          </a:p>
          <a:p>
            <a:pPr marL="109728" defTabSz="914400">
              <a:spcBef>
                <a:spcPts val="400"/>
              </a:spcBef>
              <a:buClr>
                <a:srgbClr val="2DA2BF"/>
              </a:buClr>
              <a:buSzPct val="68000"/>
              <a:defRPr/>
            </a:pPr>
            <a:r>
              <a:rPr lang="en-US" altLang="en-US" sz="2400" b="1" dirty="0">
                <a:latin typeface="Calibri" panose="020F0502020204030204" pitchFamily="34" charset="0"/>
                <a:cs typeface="Calibri" panose="020F0502020204030204" pitchFamily="34" charset="0"/>
              </a:rPr>
              <a:t>Separate research ethics processes were required within each jurisdiction </a:t>
            </a:r>
          </a:p>
          <a:p>
            <a:pPr marL="109728" defTabSz="914400">
              <a:spcBef>
                <a:spcPts val="400"/>
              </a:spcBef>
              <a:buClr>
                <a:srgbClr val="2DA2BF"/>
              </a:buClr>
              <a:buSzPct val="68000"/>
              <a:defRPr/>
            </a:pPr>
            <a:r>
              <a:rPr lang="en-US" altLang="en-US" sz="2400" b="1" dirty="0">
                <a:latin typeface="Calibri" panose="020F0502020204030204" pitchFamily="34" charset="0"/>
                <a:cs typeface="Calibri" panose="020F0502020204030204" pitchFamily="34" charset="0"/>
              </a:rPr>
              <a:t>= extremely time consuming and frustrating</a:t>
            </a:r>
          </a:p>
          <a:p>
            <a:pPr marL="452628" lvl="0" indent="-342900" defTabSz="914400">
              <a:spcBef>
                <a:spcPts val="400"/>
              </a:spcBef>
              <a:buClr>
                <a:srgbClr val="2DA2BF"/>
              </a:buClr>
              <a:buSzPct val="68000"/>
              <a:buFont typeface="Wingdings" panose="05000000000000000000" pitchFamily="2" charset="2"/>
              <a:buChar char="§"/>
              <a:defRPr/>
            </a:pPr>
            <a:endParaRPr lang="en-CA" kern="0" dirty="0">
              <a:solidFill>
                <a:srgbClr val="FFFF00"/>
              </a:solidFill>
              <a:latin typeface="Calibri" panose="020F0502020204030204" pitchFamily="34" charset="0"/>
              <a:cs typeface="Calibri" panose="020F0502020204030204" pitchFamily="34" charset="0"/>
            </a:endParaRPr>
          </a:p>
        </p:txBody>
      </p:sp>
      <p:sp>
        <p:nvSpPr>
          <p:cNvPr id="6" name="Rectangle 5"/>
          <p:cNvSpPr/>
          <p:nvPr/>
        </p:nvSpPr>
        <p:spPr>
          <a:xfrm>
            <a:off x="4122667" y="3074453"/>
            <a:ext cx="4318138" cy="2780248"/>
          </a:xfrm>
          <a:prstGeom prst="rect">
            <a:avLst/>
          </a:prstGeom>
        </p:spPr>
        <p:txBody>
          <a:bodyPr wrap="square">
            <a:spAutoFit/>
          </a:bodyPr>
          <a:lstStyle/>
          <a:p>
            <a:pPr marL="109728" defTabSz="914400">
              <a:spcBef>
                <a:spcPts val="400"/>
              </a:spcBef>
              <a:buClr>
                <a:srgbClr val="2DA2BF"/>
              </a:buClr>
              <a:buSzPct val="68000"/>
              <a:defRPr/>
            </a:pPr>
            <a:r>
              <a:rPr lang="en-US" altLang="en-US" sz="2400" b="1" u="sng" dirty="0">
                <a:latin typeface="Calibri" panose="020F0502020204030204" pitchFamily="34" charset="0"/>
                <a:cs typeface="Calibri" panose="020F0502020204030204" pitchFamily="34" charset="0"/>
              </a:rPr>
              <a:t>Present: </a:t>
            </a:r>
          </a:p>
          <a:p>
            <a:pPr marL="109728" defTabSz="914400">
              <a:spcBef>
                <a:spcPts val="400"/>
              </a:spcBef>
              <a:buClr>
                <a:srgbClr val="2DA2BF"/>
              </a:buClr>
              <a:buSzPct val="68000"/>
              <a:defRPr/>
            </a:pPr>
            <a:r>
              <a:rPr lang="en-US" altLang="en-US" sz="2400" b="1" dirty="0">
                <a:latin typeface="Calibri" panose="020F0502020204030204" pitchFamily="34" charset="0"/>
                <a:cs typeface="Calibri" panose="020F0502020204030204" pitchFamily="34" charset="0"/>
              </a:rPr>
              <a:t>One-stop shop for research ethics approval!</a:t>
            </a:r>
          </a:p>
          <a:p>
            <a:pPr marL="109728" defTabSz="914400">
              <a:spcBef>
                <a:spcPts val="400"/>
              </a:spcBef>
              <a:buClr>
                <a:srgbClr val="2DA2BF"/>
              </a:buClr>
              <a:buSzPct val="68000"/>
              <a:defRPr/>
            </a:pPr>
            <a:r>
              <a:rPr lang="en-US" altLang="en-US" sz="2400" b="1" dirty="0">
                <a:latin typeface="Calibri" panose="020F0502020204030204" pitchFamily="34" charset="0"/>
                <a:cs typeface="Calibri" panose="020F0502020204030204" pitchFamily="34" charset="0"/>
              </a:rPr>
              <a:t>Multiple institutions review one research ethics application concurrently = much less time and frustration!</a:t>
            </a:r>
          </a:p>
        </p:txBody>
      </p:sp>
      <p:pic>
        <p:nvPicPr>
          <p:cNvPr id="1027" name="Picture 3" descr="cid:image001.jpg@01D0D8DE.1011415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398" y="5752780"/>
            <a:ext cx="2324101" cy="765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587025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7929" y="298174"/>
            <a:ext cx="8478079" cy="1551264"/>
          </a:xfrm>
        </p:spPr>
        <p:txBody>
          <a:bodyPr>
            <a:normAutofit fontScale="90000"/>
          </a:bodyPr>
          <a:lstStyle/>
          <a:p>
            <a:pPr algn="ctr"/>
            <a:br>
              <a:rPr lang="en-CA" sz="6700" b="1" dirty="0">
                <a:latin typeface="Calibri" panose="020F0502020204030204" pitchFamily="34" charset="0"/>
                <a:cs typeface="Calibri" panose="020F0502020204030204" pitchFamily="34" charset="0"/>
              </a:rPr>
            </a:br>
            <a:r>
              <a:rPr lang="en-CA" sz="6700" b="1" dirty="0">
                <a:latin typeface="Calibri" panose="020F0502020204030204" pitchFamily="34" charset="0"/>
                <a:cs typeface="Calibri" panose="020F0502020204030204" pitchFamily="34" charset="0"/>
              </a:rPr>
              <a:t>HARMONIZATION:</a:t>
            </a:r>
            <a:br>
              <a:rPr lang="en-CA" b="1" dirty="0">
                <a:latin typeface="Calibri" panose="020F0502020204030204" pitchFamily="34" charset="0"/>
                <a:cs typeface="Calibri" panose="020F0502020204030204" pitchFamily="34" charset="0"/>
              </a:rPr>
            </a:br>
            <a:r>
              <a:rPr lang="en-CA" sz="3100" b="1" dirty="0">
                <a:latin typeface="Calibri" panose="020F0502020204030204" pitchFamily="34" charset="0"/>
                <a:cs typeface="Calibri" panose="020F0502020204030204" pitchFamily="34" charset="0"/>
              </a:rPr>
              <a:t>Research Ethics BC: REBC (formerly BCEHI)</a:t>
            </a:r>
            <a:br>
              <a:rPr lang="en-CA" sz="6000" b="1" dirty="0">
                <a:latin typeface="Calibri" panose="020F0502020204030204" pitchFamily="34" charset="0"/>
                <a:cs typeface="Calibri" panose="020F0502020204030204" pitchFamily="34" charset="0"/>
              </a:rPr>
            </a:br>
            <a:endParaRPr lang="en-CA" sz="6000" b="1"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194469" y="2182813"/>
            <a:ext cx="8467725" cy="3822700"/>
          </a:xfrm>
        </p:spPr>
        <p:txBody>
          <a:bodyPr>
            <a:normAutofit fontScale="92500" lnSpcReduction="20000"/>
          </a:bodyPr>
          <a:lstStyle/>
          <a:p>
            <a:r>
              <a:rPr lang="en-CA" dirty="0">
                <a:latin typeface="Calibri" panose="020F0502020204030204" pitchFamily="34" charset="0"/>
                <a:cs typeface="Calibri" panose="020F0502020204030204" pitchFamily="34" charset="0"/>
              </a:rPr>
              <a:t>Consider: Health Authority patients, clinicians, staff, co-Investigators, clinics/programs/employees under the jurisdiction of the HA’s, hospital-based data, etc.</a:t>
            </a:r>
          </a:p>
          <a:p>
            <a:pPr marL="0" indent="0">
              <a:buNone/>
            </a:pPr>
            <a:r>
              <a:rPr lang="en-CA" sz="1300" dirty="0">
                <a:latin typeface="Calibri" panose="020F0502020204030204" pitchFamily="34" charset="0"/>
                <a:cs typeface="Calibri" panose="020F0502020204030204" pitchFamily="34" charset="0"/>
              </a:rPr>
              <a:t> </a:t>
            </a:r>
          </a:p>
          <a:p>
            <a:r>
              <a:rPr lang="en-CA" dirty="0">
                <a:latin typeface="Calibri" panose="020F0502020204030204" pitchFamily="34" charset="0"/>
                <a:cs typeface="Calibri" panose="020F0502020204030204" pitchFamily="34" charset="0"/>
              </a:rPr>
              <a:t>Ethical reviews are concurrent – each involved institution participates </a:t>
            </a:r>
          </a:p>
          <a:p>
            <a:endParaRPr lang="en-CA" sz="1400" dirty="0">
              <a:latin typeface="Calibri" panose="020F0502020204030204" pitchFamily="34" charset="0"/>
              <a:cs typeface="Calibri" panose="020F0502020204030204" pitchFamily="34" charset="0"/>
            </a:endParaRPr>
          </a:p>
          <a:p>
            <a:r>
              <a:rPr lang="en-CA" dirty="0">
                <a:latin typeface="Calibri" panose="020F0502020204030204" pitchFamily="34" charset="0"/>
                <a:cs typeface="Calibri" panose="020F0502020204030204" pitchFamily="34" charset="0"/>
              </a:rPr>
              <a:t>Operational approvals </a:t>
            </a:r>
          </a:p>
          <a:p>
            <a:pPr marL="0" indent="0">
              <a:buNone/>
            </a:pPr>
            <a:endParaRPr lang="en-CA" sz="1200" dirty="0">
              <a:latin typeface="Calibri" panose="020F0502020204030204" pitchFamily="34" charset="0"/>
              <a:cs typeface="Calibri" panose="020F0502020204030204" pitchFamily="34" charset="0"/>
            </a:endParaRPr>
          </a:p>
          <a:p>
            <a:r>
              <a:rPr lang="en-CA" b="1" dirty="0">
                <a:latin typeface="Calibri" panose="020F0502020204030204" pitchFamily="34" charset="0"/>
                <a:cs typeface="Calibri" panose="020F0502020204030204" pitchFamily="34" charset="0"/>
              </a:rPr>
              <a:t>Visit the REBC website: </a:t>
            </a:r>
            <a:r>
              <a:rPr lang="en-CA" b="1" dirty="0">
                <a:latin typeface="Calibri" panose="020F0502020204030204" pitchFamily="34" charset="0"/>
                <a:cs typeface="Calibri" panose="020F0502020204030204" pitchFamily="34" charset="0"/>
                <a:hlinkClick r:id="rId2"/>
              </a:rPr>
              <a:t>https://researchethicsbc.ca/</a:t>
            </a:r>
            <a:endParaRPr lang="en-CA" b="1" dirty="0">
              <a:latin typeface="Calibri" panose="020F0502020204030204" pitchFamily="34" charset="0"/>
              <a:cs typeface="Calibri" panose="020F0502020204030204" pitchFamily="34" charset="0"/>
            </a:endParaRPr>
          </a:p>
          <a:p>
            <a:pPr marL="0" indent="0">
              <a:buNone/>
            </a:pPr>
            <a:endParaRPr lang="en-CA" sz="1200" dirty="0">
              <a:latin typeface="Calibri" panose="020F0502020204030204" pitchFamily="34" charset="0"/>
              <a:cs typeface="Calibri" panose="020F0502020204030204" pitchFamily="34" charset="0"/>
            </a:endParaRPr>
          </a:p>
          <a:p>
            <a:r>
              <a:rPr lang="en-CA" b="1" dirty="0">
                <a:latin typeface="Calibri" panose="020F0502020204030204" pitchFamily="34" charset="0"/>
                <a:cs typeface="Calibri" panose="020F0502020204030204" pitchFamily="34" charset="0"/>
              </a:rPr>
              <a:t>See the UVic research ethics website: </a:t>
            </a:r>
            <a:r>
              <a:rPr lang="en-CA" sz="1700" b="1" dirty="0">
                <a:latin typeface="Calibri" panose="020F0502020204030204" pitchFamily="34" charset="0"/>
                <a:cs typeface="Calibri" panose="020F0502020204030204" pitchFamily="34" charset="0"/>
                <a:hlinkClick r:id="rId3"/>
              </a:rPr>
              <a:t>http://www.uvic.ca/research/conduct/home/regapproval/humanethics/index.php</a:t>
            </a:r>
            <a:endParaRPr lang="en-CA" sz="1700" b="1" dirty="0">
              <a:latin typeface="Calibri" panose="020F0502020204030204" pitchFamily="34" charset="0"/>
              <a:cs typeface="Calibri" panose="020F0502020204030204" pitchFamily="34" charset="0"/>
            </a:endParaRPr>
          </a:p>
          <a:p>
            <a:pPr marL="0" indent="0">
              <a:buNone/>
            </a:pPr>
            <a:endParaRPr lang="en-CA" sz="1700" dirty="0">
              <a:latin typeface="Calibri" panose="020F0502020204030204" pitchFamily="34" charset="0"/>
              <a:cs typeface="Calibri" panose="020F0502020204030204" pitchFamily="34" charset="0"/>
            </a:endParaRPr>
          </a:p>
          <a:p>
            <a:r>
              <a:rPr lang="en-CA" b="1" dirty="0">
                <a:latin typeface="Calibri" panose="020F0502020204030204" pitchFamily="34" charset="0"/>
                <a:cs typeface="Calibri" panose="020F0502020204030204" pitchFamily="34" charset="0"/>
              </a:rPr>
              <a:t>Contact us! </a:t>
            </a:r>
            <a:r>
              <a:rPr lang="en-CA" b="1" dirty="0">
                <a:latin typeface="Calibri" panose="020F0502020204030204" pitchFamily="34" charset="0"/>
                <a:cs typeface="Calibri" panose="020F0502020204030204" pitchFamily="34" charset="0"/>
                <a:hlinkClick r:id="rId4"/>
              </a:rPr>
              <a:t>ethics@uvic.ca</a:t>
            </a:r>
            <a:endParaRPr lang="en-CA" b="1" dirty="0">
              <a:latin typeface="Calibri" panose="020F0502020204030204" pitchFamily="34" charset="0"/>
              <a:cs typeface="Calibri" panose="020F0502020204030204" pitchFamily="34" charset="0"/>
            </a:endParaRPr>
          </a:p>
          <a:p>
            <a:pPr marL="0" indent="0">
              <a:buNone/>
            </a:pPr>
            <a:endParaRPr lang="en-CA" sz="1400" b="1" dirty="0"/>
          </a:p>
        </p:txBody>
      </p:sp>
    </p:spTree>
    <p:extLst>
      <p:ext uri="{BB962C8B-B14F-4D97-AF65-F5344CB8AC3E}">
        <p14:creationId xmlns:p14="http://schemas.microsoft.com/office/powerpoint/2010/main" val="10920947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640953"/>
            <a:ext cx="8229600" cy="1143000"/>
          </a:xfrm>
        </p:spPr>
        <p:txBody>
          <a:bodyPr>
            <a:noAutofit/>
          </a:bodyPr>
          <a:lstStyle/>
          <a:p>
            <a:r>
              <a:rPr lang="en-CA" sz="3600" b="1" dirty="0">
                <a:latin typeface="Calibri" panose="020F0502020204030204" pitchFamily="34" charset="0"/>
                <a:cs typeface="Calibri" panose="020F0502020204030204" pitchFamily="34" charset="0"/>
              </a:rPr>
              <a:t>USE OF ANONYMIZED DATA </a:t>
            </a:r>
            <a:br>
              <a:rPr lang="en-CA" sz="3600" b="1" dirty="0">
                <a:latin typeface="Calibri" panose="020F0502020204030204" pitchFamily="34" charset="0"/>
                <a:cs typeface="Calibri" panose="020F0502020204030204" pitchFamily="34" charset="0"/>
              </a:rPr>
            </a:br>
            <a:r>
              <a:rPr lang="en-CA" sz="3600" b="1" dirty="0">
                <a:latin typeface="Calibri" panose="020F0502020204030204" pitchFamily="34" charset="0"/>
                <a:cs typeface="Calibri" panose="020F0502020204030204" pitchFamily="34" charset="0"/>
              </a:rPr>
              <a:t>(OR Anonymized BIOLOGICAL MATERIALS)</a:t>
            </a:r>
          </a:p>
        </p:txBody>
      </p:sp>
      <p:sp>
        <p:nvSpPr>
          <p:cNvPr id="3" name="Content Placeholder 2"/>
          <p:cNvSpPr>
            <a:spLocks noGrp="1"/>
          </p:cNvSpPr>
          <p:nvPr>
            <p:ph idx="4294967295"/>
          </p:nvPr>
        </p:nvSpPr>
        <p:spPr>
          <a:xfrm>
            <a:off x="0" y="4124325"/>
            <a:ext cx="9401175" cy="3654425"/>
          </a:xfrm>
          <a:prstGeom prst="rect">
            <a:avLst/>
          </a:prstGeom>
        </p:spPr>
        <p:txBody>
          <a:bodyPr/>
          <a:lstStyle/>
          <a:p>
            <a:r>
              <a:rPr lang="en-CA" b="1" dirty="0">
                <a:latin typeface="Calibri" panose="020F0502020204030204" pitchFamily="34" charset="0"/>
                <a:cs typeface="Calibri" panose="020F0502020204030204" pitchFamily="34" charset="0"/>
              </a:rPr>
              <a:t>See the UVic research ethics websites: 	</a:t>
            </a:r>
            <a:r>
              <a:rPr lang="en-CA" sz="1700" b="1" dirty="0">
                <a:latin typeface="Calibri" panose="020F0502020204030204" pitchFamily="34" charset="0"/>
                <a:cs typeface="Calibri" panose="020F0502020204030204" pitchFamily="34" charset="0"/>
              </a:rPr>
              <a:t>http://www.uvic.ca/research/conduct/home/regapproval/humanethics/index.php</a:t>
            </a:r>
          </a:p>
          <a:p>
            <a:pPr marL="0" indent="0">
              <a:buNone/>
            </a:pPr>
            <a:r>
              <a:rPr lang="en-CA" sz="1700" b="1" dirty="0">
                <a:latin typeface="Calibri" panose="020F0502020204030204" pitchFamily="34" charset="0"/>
                <a:cs typeface="Calibri" panose="020F0502020204030204" pitchFamily="34" charset="0"/>
              </a:rPr>
              <a:t>	https://www.uvic.ca/userais/ </a:t>
            </a:r>
          </a:p>
          <a:p>
            <a:pPr marL="0" indent="0">
              <a:buNone/>
            </a:pPr>
            <a:endParaRPr lang="en-CA" sz="1200" dirty="0">
              <a:latin typeface="Calibri" panose="020F0502020204030204" pitchFamily="34" charset="0"/>
              <a:cs typeface="Calibri" panose="020F0502020204030204" pitchFamily="34" charset="0"/>
            </a:endParaRPr>
          </a:p>
          <a:p>
            <a:r>
              <a:rPr lang="en-CA" b="1" dirty="0">
                <a:latin typeface="Calibri" panose="020F0502020204030204" pitchFamily="34" charset="0"/>
                <a:cs typeface="Calibri" panose="020F0502020204030204" pitchFamily="34" charset="0"/>
              </a:rPr>
              <a:t>Contact us! ethics@uvic.ca</a:t>
            </a:r>
          </a:p>
          <a:p>
            <a:endParaRPr lang="en-CA" dirty="0"/>
          </a:p>
          <a:p>
            <a:endParaRPr lang="en-CA" dirty="0"/>
          </a:p>
        </p:txBody>
      </p:sp>
      <p:sp>
        <p:nvSpPr>
          <p:cNvPr id="4" name="Rectangle 3"/>
          <p:cNvSpPr/>
          <p:nvPr/>
        </p:nvSpPr>
        <p:spPr>
          <a:xfrm>
            <a:off x="190498" y="2015330"/>
            <a:ext cx="3790952" cy="2215991"/>
          </a:xfrm>
          <a:prstGeom prst="rect">
            <a:avLst/>
          </a:prstGeom>
        </p:spPr>
        <p:txBody>
          <a:bodyPr wrap="square">
            <a:spAutoFit/>
          </a:bodyPr>
          <a:lstStyle/>
          <a:p>
            <a:r>
              <a:rPr lang="en-CA" sz="2400" b="1" u="sng" dirty="0">
                <a:solidFill>
                  <a:srgbClr val="FFFF00"/>
                </a:solidFill>
                <a:latin typeface="Calibri" panose="020F0502020204030204" pitchFamily="34" charset="0"/>
                <a:cs typeface="Calibri" panose="020F0502020204030204" pitchFamily="34" charset="0"/>
              </a:rPr>
              <a:t>Ask:</a:t>
            </a:r>
          </a:p>
          <a:p>
            <a:pPr marL="342900" indent="-342900">
              <a:buFont typeface="+mj-lt"/>
              <a:buAutoNum type="arabicPeriod"/>
            </a:pPr>
            <a:r>
              <a:rPr lang="en-CA" sz="2400" b="1" dirty="0">
                <a:solidFill>
                  <a:srgbClr val="FFFF00"/>
                </a:solidFill>
                <a:latin typeface="Calibri" panose="020F0502020204030204" pitchFamily="34" charset="0"/>
                <a:cs typeface="Calibri" panose="020F0502020204030204" pitchFamily="34" charset="0"/>
              </a:rPr>
              <a:t>Will the data be received as “anonymous”?</a:t>
            </a:r>
          </a:p>
          <a:p>
            <a:pPr marL="342900" indent="-342900">
              <a:buFont typeface="+mj-lt"/>
              <a:buAutoNum type="arabicPeriod"/>
            </a:pPr>
            <a:r>
              <a:rPr lang="en-CA" sz="2400" b="1" dirty="0">
                <a:solidFill>
                  <a:srgbClr val="FFFF00"/>
                </a:solidFill>
                <a:latin typeface="Calibri" panose="020F0502020204030204" pitchFamily="34" charset="0"/>
                <a:cs typeface="Calibri" panose="020F0502020204030204" pitchFamily="34" charset="0"/>
              </a:rPr>
              <a:t>Is this the full scope of your data collection?</a:t>
            </a:r>
          </a:p>
          <a:p>
            <a:pPr marL="342900" indent="-342900">
              <a:buFont typeface="+mj-lt"/>
              <a:buAutoNum type="arabicPeriod"/>
            </a:pPr>
            <a:endParaRPr lang="en-CA" dirty="0"/>
          </a:p>
        </p:txBody>
      </p:sp>
      <p:sp>
        <p:nvSpPr>
          <p:cNvPr id="5" name="Rectangle 4"/>
          <p:cNvSpPr/>
          <p:nvPr/>
        </p:nvSpPr>
        <p:spPr>
          <a:xfrm>
            <a:off x="4219574" y="2412602"/>
            <a:ext cx="4733926" cy="1274195"/>
          </a:xfrm>
          <a:prstGeom prst="rect">
            <a:avLst/>
          </a:prstGeom>
        </p:spPr>
        <p:txBody>
          <a:bodyPr wrap="square">
            <a:spAutoFit/>
          </a:bodyPr>
          <a:lstStyle/>
          <a:p>
            <a:pPr lvl="0">
              <a:spcBef>
                <a:spcPct val="20000"/>
              </a:spcBef>
            </a:pPr>
            <a:r>
              <a:rPr lang="en-US" sz="2400" b="1" u="sng" dirty="0">
                <a:solidFill>
                  <a:srgbClr val="FFFF00"/>
                </a:solidFill>
                <a:latin typeface="Calibri" panose="020F0502020204030204" pitchFamily="34" charset="0"/>
                <a:cs typeface="Calibri" panose="020F0502020204030204" pitchFamily="34" charset="0"/>
              </a:rPr>
              <a:t>If yes to both</a:t>
            </a:r>
            <a:r>
              <a:rPr lang="en-US" sz="2400" b="1" dirty="0">
                <a:solidFill>
                  <a:srgbClr val="FFFF00"/>
                </a:solidFill>
                <a:latin typeface="Calibri" panose="020F0502020204030204" pitchFamily="34" charset="0"/>
                <a:cs typeface="Calibri" panose="020F0502020204030204" pitchFamily="34" charset="0"/>
              </a:rPr>
              <a:t>: </a:t>
            </a:r>
          </a:p>
          <a:p>
            <a:pPr lvl="0">
              <a:spcBef>
                <a:spcPct val="20000"/>
              </a:spcBef>
            </a:pPr>
            <a:r>
              <a:rPr lang="en-US" sz="2400" b="1" dirty="0">
                <a:solidFill>
                  <a:srgbClr val="FFFF00"/>
                </a:solidFill>
                <a:latin typeface="Calibri" panose="020F0502020204030204" pitchFamily="34" charset="0"/>
                <a:cs typeface="Calibri" panose="020F0502020204030204" pitchFamily="34" charset="0"/>
              </a:rPr>
              <a:t>Complete the “Anonymized Data or Biological Materials Application”</a:t>
            </a:r>
            <a:endParaRPr lang="en-CA" sz="2400" b="1" dirty="0">
              <a:solidFill>
                <a:srgbClr val="FFFF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501377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1378" y="598764"/>
            <a:ext cx="8229600" cy="1143000"/>
          </a:xfrm>
        </p:spPr>
        <p:txBody>
          <a:bodyPr>
            <a:normAutofit fontScale="90000"/>
          </a:bodyPr>
          <a:lstStyle/>
          <a:p>
            <a:r>
              <a:rPr lang="en-CA" b="1" dirty="0">
                <a:latin typeface="Calibri" panose="020F0502020204030204" pitchFamily="34" charset="0"/>
                <a:cs typeface="Calibri" panose="020F0502020204030204" pitchFamily="34" charset="0"/>
              </a:rPr>
              <a:t>Research versus Quality Improvement, Quality Assurance, and Program Evaluation</a:t>
            </a:r>
            <a:endParaRPr lang="en-CA" dirty="0"/>
          </a:p>
        </p:txBody>
      </p:sp>
      <p:sp>
        <p:nvSpPr>
          <p:cNvPr id="3" name="Rectangle 2"/>
          <p:cNvSpPr/>
          <p:nvPr/>
        </p:nvSpPr>
        <p:spPr>
          <a:xfrm>
            <a:off x="591378" y="2060642"/>
            <a:ext cx="7961243" cy="3785652"/>
          </a:xfrm>
          <a:prstGeom prst="rect">
            <a:avLst/>
          </a:prstGeom>
        </p:spPr>
        <p:txBody>
          <a:bodyPr wrap="square">
            <a:spAutoFit/>
          </a:bodyPr>
          <a:lstStyle/>
          <a:p>
            <a:r>
              <a:rPr lang="en-US" sz="2400" dirty="0">
                <a:solidFill>
                  <a:srgbClr val="FFFF00"/>
                </a:solidFill>
              </a:rPr>
              <a:t>If the study is being conducted for academic purposes, it falls under the University of Victoria’s definition of research. As such, UVic policies and procedures for Research Involving Humans apply, including application of the TCPS2, and applicable privacy legislation. </a:t>
            </a:r>
          </a:p>
          <a:p>
            <a:endParaRPr lang="en-US" sz="2400" dirty="0">
              <a:solidFill>
                <a:srgbClr val="FFFF00"/>
              </a:solidFill>
            </a:endParaRPr>
          </a:p>
          <a:p>
            <a:r>
              <a:rPr lang="en-US" sz="2400" dirty="0">
                <a:solidFill>
                  <a:srgbClr val="FFFF00"/>
                </a:solidFill>
              </a:rPr>
              <a:t>This is different from cases in which an organization conducts an investigation for internal purposes (e.g.  internal quality improvement project, program evaluation, etc.).</a:t>
            </a:r>
          </a:p>
        </p:txBody>
      </p:sp>
    </p:spTree>
    <p:extLst>
      <p:ext uri="{BB962C8B-B14F-4D97-AF65-F5344CB8AC3E}">
        <p14:creationId xmlns:p14="http://schemas.microsoft.com/office/powerpoint/2010/main" val="25209004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789B93-05A9-D14C-8455-1F19BAEF136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AD48994-4BD7-1047-BA4C-3336923E26FD}"/>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857B9D4D-7575-0649-8894-86334E435A1E}"/>
              </a:ext>
            </a:extLst>
          </p:cNvPr>
          <p:cNvPicPr>
            <a:picLocks noChangeAspect="1"/>
          </p:cNvPicPr>
          <p:nvPr/>
        </p:nvPicPr>
        <p:blipFill>
          <a:blip r:embed="rId2"/>
          <a:stretch>
            <a:fillRect/>
          </a:stretch>
        </p:blipFill>
        <p:spPr>
          <a:xfrm>
            <a:off x="954197" y="1368028"/>
            <a:ext cx="6991350" cy="3933825"/>
          </a:xfrm>
          <a:prstGeom prst="rect">
            <a:avLst/>
          </a:prstGeom>
        </p:spPr>
      </p:pic>
    </p:spTree>
    <p:extLst>
      <p:ext uri="{BB962C8B-B14F-4D97-AF65-F5344CB8AC3E}">
        <p14:creationId xmlns:p14="http://schemas.microsoft.com/office/powerpoint/2010/main" val="34726193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1CDF8-4B03-3140-9994-146842A4EFEB}"/>
              </a:ext>
            </a:extLst>
          </p:cNvPr>
          <p:cNvSpPr>
            <a:spLocks noGrp="1"/>
          </p:cNvSpPr>
          <p:nvPr>
            <p:ph type="title"/>
          </p:nvPr>
        </p:nvSpPr>
        <p:spPr>
          <a:xfrm>
            <a:off x="457200" y="3429000"/>
            <a:ext cx="8229600" cy="1143000"/>
          </a:xfrm>
        </p:spPr>
        <p:txBody>
          <a:bodyPr>
            <a:normAutofit fontScale="90000"/>
          </a:bodyPr>
          <a:lstStyle/>
          <a:p>
            <a:r>
              <a:rPr lang="en-US" b="1" cap="none" dirty="0"/>
              <a:t>Stay tuned</a:t>
            </a:r>
            <a:br>
              <a:rPr lang="en-US" b="1" cap="none" dirty="0"/>
            </a:br>
            <a:br>
              <a:rPr lang="en-US" cap="none" dirty="0"/>
            </a:br>
            <a:r>
              <a:rPr lang="en-US" cap="none" dirty="0"/>
              <a:t>contact elaine at </a:t>
            </a:r>
            <a:r>
              <a:rPr lang="en-US" b="1" cap="none" dirty="0" err="1"/>
              <a:t>elaberge@uvic.ca</a:t>
            </a:r>
            <a:r>
              <a:rPr lang="en-US" cap="none" dirty="0"/>
              <a:t> with ideas for human research ethics webinars</a:t>
            </a:r>
          </a:p>
        </p:txBody>
      </p:sp>
      <p:pic>
        <p:nvPicPr>
          <p:cNvPr id="3" name="Picture 2">
            <a:extLst>
              <a:ext uri="{FF2B5EF4-FFF2-40B4-BE49-F238E27FC236}">
                <a16:creationId xmlns:a16="http://schemas.microsoft.com/office/drawing/2014/main" id="{4F084368-CC63-3A4E-B532-CAE4A7A24EB1}"/>
              </a:ext>
            </a:extLst>
          </p:cNvPr>
          <p:cNvPicPr>
            <a:picLocks noChangeAspect="1"/>
          </p:cNvPicPr>
          <p:nvPr/>
        </p:nvPicPr>
        <p:blipFill rotWithShape="1">
          <a:blip r:embed="rId2"/>
          <a:srcRect b="57686"/>
          <a:stretch/>
        </p:blipFill>
        <p:spPr>
          <a:xfrm>
            <a:off x="1967696" y="2078038"/>
            <a:ext cx="4722471" cy="896656"/>
          </a:xfrm>
          <a:prstGeom prst="rect">
            <a:avLst/>
          </a:prstGeom>
        </p:spPr>
      </p:pic>
    </p:spTree>
    <p:extLst>
      <p:ext uri="{BB962C8B-B14F-4D97-AF65-F5344CB8AC3E}">
        <p14:creationId xmlns:p14="http://schemas.microsoft.com/office/powerpoint/2010/main" val="14485342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a:xfrm>
            <a:off x="894522" y="733737"/>
            <a:ext cx="7201453" cy="4752663"/>
          </a:xfrm>
        </p:spPr>
        <p:txBody>
          <a:bodyPr>
            <a:normAutofit lnSpcReduction="10000"/>
          </a:bodyPr>
          <a:lstStyle/>
          <a:p>
            <a:pPr marL="0" indent="0">
              <a:buNone/>
            </a:pPr>
            <a:r>
              <a:rPr lang="en-US" sz="4000" dirty="0"/>
              <a:t>We acknowledge with respect the Lekwungen peoples on whose traditional territory the university stands and the </a:t>
            </a:r>
            <a:r>
              <a:rPr lang="en-US" sz="4000" dirty="0" err="1"/>
              <a:t>Songhees</a:t>
            </a:r>
            <a:r>
              <a:rPr lang="en-US" sz="4000" dirty="0"/>
              <a:t>, Esquimalt and WSÁNEĆ peoples whose historical relationships with the land continue to this day.</a:t>
            </a:r>
            <a:endParaRPr lang="en-CA" sz="4000" dirty="0"/>
          </a:p>
        </p:txBody>
      </p:sp>
    </p:spTree>
    <p:extLst>
      <p:ext uri="{BB962C8B-B14F-4D97-AF65-F5344CB8AC3E}">
        <p14:creationId xmlns:p14="http://schemas.microsoft.com/office/powerpoint/2010/main" val="29390974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3810000" cy="3810000"/>
          </a:xfrm>
          <a:prstGeom prst="rect">
            <a:avLst/>
          </a:prstGeom>
        </p:spPr>
      </p:pic>
      <p:sp>
        <p:nvSpPr>
          <p:cNvPr id="2" name="Title 1"/>
          <p:cNvSpPr>
            <a:spLocks noGrp="1"/>
          </p:cNvSpPr>
          <p:nvPr>
            <p:ph type="title"/>
          </p:nvPr>
        </p:nvSpPr>
        <p:spPr>
          <a:xfrm>
            <a:off x="3935896" y="0"/>
            <a:ext cx="5049078" cy="4157869"/>
          </a:xfrm>
        </p:spPr>
        <p:txBody>
          <a:bodyPr>
            <a:noAutofit/>
          </a:bodyPr>
          <a:lstStyle/>
          <a:p>
            <a:pPr algn="l"/>
            <a:r>
              <a:rPr lang="en-US" sz="2800" cap="none" dirty="0">
                <a:solidFill>
                  <a:prstClr val="white"/>
                </a:solidFill>
                <a:ea typeface="+mn-ea"/>
                <a:cs typeface="+mn-cs"/>
              </a:rPr>
              <a:t>Dr. Julie Bull </a:t>
            </a:r>
            <a:r>
              <a:rPr lang="en-US" sz="2000" cap="none" dirty="0">
                <a:solidFill>
                  <a:prstClr val="white"/>
                </a:solidFill>
                <a:ea typeface="+mn-ea"/>
                <a:cs typeface="+mn-cs"/>
              </a:rPr>
              <a:t>is an Inuk (</a:t>
            </a:r>
            <a:r>
              <a:rPr lang="en-US" sz="2000" cap="none" dirty="0" err="1">
                <a:solidFill>
                  <a:prstClr val="white"/>
                </a:solidFill>
                <a:ea typeface="+mn-ea"/>
                <a:cs typeface="+mn-cs"/>
              </a:rPr>
              <a:t>NunatuKavut</a:t>
            </a:r>
            <a:r>
              <a:rPr lang="en-US" sz="2000" cap="none" dirty="0">
                <a:solidFill>
                  <a:prstClr val="white"/>
                </a:solidFill>
                <a:ea typeface="+mn-ea"/>
                <a:cs typeface="+mn-cs"/>
              </a:rPr>
              <a:t>) researcher and educator from Happy Valley – Goose Bay, Labrador with nearly 15 years of experience in community-based participatory action research, specifically in research involving Indigenous Peoples. As an award-winning researcher, Julie is committed to bridging the gaps between western and Indigenous ways of understanding the world through the lens of research with a focus on social justice.</a:t>
            </a:r>
            <a:endParaRPr lang="en-CA" sz="2000" dirty="0"/>
          </a:p>
        </p:txBody>
      </p:sp>
      <p:sp>
        <p:nvSpPr>
          <p:cNvPr id="3" name="Content Placeholder 2"/>
          <p:cNvSpPr>
            <a:spLocks noGrp="1"/>
          </p:cNvSpPr>
          <p:nvPr>
            <p:ph idx="1"/>
          </p:nvPr>
        </p:nvSpPr>
        <p:spPr>
          <a:xfrm>
            <a:off x="238539" y="4084983"/>
            <a:ext cx="8433904" cy="5796516"/>
          </a:xfrm>
        </p:spPr>
        <p:txBody>
          <a:bodyPr/>
          <a:lstStyle/>
          <a:p>
            <a:pPr marL="0" indent="0">
              <a:buNone/>
            </a:pPr>
            <a:r>
              <a:rPr lang="en-US" sz="2000" dirty="0"/>
              <a:t>As a forward thinker and seasoned leader, Julie’s vision is to see Indigenous and non-Indigenous people in Canada and around the world work together to achieve common goals. Julie’s main area of research is the governance of research and research ethics involving Indigenous Peoples.</a:t>
            </a:r>
          </a:p>
          <a:p>
            <a:pPr marL="0" indent="0">
              <a:buNone/>
            </a:pPr>
            <a:r>
              <a:rPr lang="en-US" sz="2000" dirty="0"/>
              <a:t>						</a:t>
            </a:r>
            <a:r>
              <a:rPr lang="en-US" sz="2000" dirty="0">
                <a:solidFill>
                  <a:srgbClr val="FFFF00"/>
                </a:solidFill>
                <a:hlinkClick r:id="rId4"/>
              </a:rPr>
              <a:t>www.juliebull.net</a:t>
            </a:r>
            <a:r>
              <a:rPr lang="en-US" sz="2000" dirty="0">
                <a:solidFill>
                  <a:srgbClr val="FFFF00"/>
                </a:solidFill>
              </a:rPr>
              <a:t> </a:t>
            </a:r>
          </a:p>
          <a:p>
            <a:pPr marL="0" indent="0">
              <a:buNone/>
            </a:pPr>
            <a:r>
              <a:rPr lang="en-US" sz="2000" dirty="0"/>
              <a:t>						#</a:t>
            </a:r>
            <a:r>
              <a:rPr lang="en-US" sz="2000" dirty="0" err="1"/>
              <a:t>justsuckless</a:t>
            </a:r>
            <a:r>
              <a:rPr lang="en-US" sz="2000" dirty="0"/>
              <a:t> </a:t>
            </a:r>
          </a:p>
        </p:txBody>
      </p:sp>
    </p:spTree>
    <p:extLst>
      <p:ext uri="{BB962C8B-B14F-4D97-AF65-F5344CB8AC3E}">
        <p14:creationId xmlns:p14="http://schemas.microsoft.com/office/powerpoint/2010/main" val="11256077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3298" y="134938"/>
            <a:ext cx="6593858" cy="1143000"/>
          </a:xfrm>
        </p:spPr>
        <p:txBody>
          <a:bodyPr>
            <a:normAutofit/>
          </a:bodyPr>
          <a:lstStyle/>
          <a:p>
            <a:pPr algn="ctr"/>
            <a:r>
              <a:rPr lang="en-CA" sz="6000" b="1" dirty="0">
                <a:latin typeface="Calibri" panose="020F0502020204030204" pitchFamily="34" charset="0"/>
              </a:rPr>
              <a:t>Outline</a:t>
            </a:r>
          </a:p>
        </p:txBody>
      </p:sp>
      <p:sp>
        <p:nvSpPr>
          <p:cNvPr id="3" name="Content Placeholder 2"/>
          <p:cNvSpPr>
            <a:spLocks noGrp="1"/>
          </p:cNvSpPr>
          <p:nvPr>
            <p:ph idx="1"/>
          </p:nvPr>
        </p:nvSpPr>
        <p:spPr>
          <a:xfrm>
            <a:off x="705677" y="1273727"/>
            <a:ext cx="8080514" cy="4549003"/>
          </a:xfrm>
        </p:spPr>
        <p:txBody>
          <a:bodyPr>
            <a:normAutofit/>
          </a:bodyPr>
          <a:lstStyle/>
          <a:p>
            <a:r>
              <a:rPr lang="en-CA" sz="2800" dirty="0">
                <a:latin typeface="Calibri" panose="020F0502020204030204" pitchFamily="34" charset="0"/>
              </a:rPr>
              <a:t>Historical contexts</a:t>
            </a:r>
          </a:p>
          <a:p>
            <a:r>
              <a:rPr lang="en-CA" sz="2800" dirty="0">
                <a:latin typeface="Calibri" panose="020F0502020204030204" pitchFamily="34" charset="0"/>
              </a:rPr>
              <a:t>What is Research Ethics?</a:t>
            </a:r>
          </a:p>
          <a:p>
            <a:r>
              <a:rPr lang="en-CA" sz="2800" dirty="0">
                <a:latin typeface="Calibri" panose="020F0502020204030204" pitchFamily="34" charset="0"/>
              </a:rPr>
              <a:t>Research Ethics at UVic </a:t>
            </a:r>
          </a:p>
          <a:p>
            <a:r>
              <a:rPr lang="en-CA" sz="2800" dirty="0">
                <a:latin typeface="Calibri" panose="020F0502020204030204" pitchFamily="34" charset="0"/>
              </a:rPr>
              <a:t>What activities require research ethics approval?</a:t>
            </a:r>
          </a:p>
          <a:p>
            <a:r>
              <a:rPr lang="en-CA" sz="2800" dirty="0">
                <a:latin typeface="Calibri" panose="020F0502020204030204" pitchFamily="34" charset="0"/>
              </a:rPr>
              <a:t>Research ethics review processes and timelines (online system: UVic-RAIS)</a:t>
            </a:r>
          </a:p>
          <a:p>
            <a:r>
              <a:rPr lang="en-CA" sz="2800" dirty="0">
                <a:latin typeface="Calibri" panose="020F0502020204030204" pitchFamily="34" charset="0"/>
              </a:rPr>
              <a:t>Principles and practices to consider when developing your research study</a:t>
            </a:r>
          </a:p>
          <a:p>
            <a:endParaRPr lang="en-CA" dirty="0"/>
          </a:p>
          <a:p>
            <a:endParaRPr lang="en-CA" dirty="0"/>
          </a:p>
        </p:txBody>
      </p:sp>
      <p:pic>
        <p:nvPicPr>
          <p:cNvPr id="5" name="Picture 4">
            <a:extLst>
              <a:ext uri="{FF2B5EF4-FFF2-40B4-BE49-F238E27FC236}">
                <a16:creationId xmlns:a16="http://schemas.microsoft.com/office/drawing/2014/main" id="{4C4F23F1-25B4-47A2-81DF-913DC8AEA489}"/>
              </a:ext>
            </a:extLst>
          </p:cNvPr>
          <p:cNvPicPr>
            <a:picLocks noChangeAspect="1"/>
          </p:cNvPicPr>
          <p:nvPr/>
        </p:nvPicPr>
        <p:blipFill>
          <a:blip r:embed="rId3"/>
          <a:stretch>
            <a:fillRect/>
          </a:stretch>
        </p:blipFill>
        <p:spPr>
          <a:xfrm>
            <a:off x="5445742" y="134938"/>
            <a:ext cx="3462828" cy="2304488"/>
          </a:xfrm>
          <a:prstGeom prst="rect">
            <a:avLst/>
          </a:prstGeom>
        </p:spPr>
      </p:pic>
    </p:spTree>
    <p:extLst>
      <p:ext uri="{BB962C8B-B14F-4D97-AF65-F5344CB8AC3E}">
        <p14:creationId xmlns:p14="http://schemas.microsoft.com/office/powerpoint/2010/main" val="18711286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2118" y="134938"/>
            <a:ext cx="6261100" cy="1143000"/>
          </a:xfrm>
        </p:spPr>
        <p:txBody>
          <a:bodyPr>
            <a:normAutofit/>
          </a:bodyPr>
          <a:lstStyle/>
          <a:p>
            <a:pPr algn="ctr"/>
            <a:r>
              <a:rPr lang="en-CA" sz="6000" b="1" dirty="0">
                <a:latin typeface="Calibri" panose="020F0502020204030204" pitchFamily="34" charset="0"/>
              </a:rPr>
              <a:t>Historical context</a:t>
            </a:r>
          </a:p>
        </p:txBody>
      </p:sp>
      <p:sp>
        <p:nvSpPr>
          <p:cNvPr id="3" name="Content Placeholder 2"/>
          <p:cNvSpPr>
            <a:spLocks noGrp="1"/>
          </p:cNvSpPr>
          <p:nvPr>
            <p:ph idx="1"/>
          </p:nvPr>
        </p:nvSpPr>
        <p:spPr>
          <a:xfrm>
            <a:off x="167425" y="1277938"/>
            <a:ext cx="8809150" cy="5445124"/>
          </a:xfrm>
        </p:spPr>
        <p:txBody>
          <a:bodyPr>
            <a:normAutofit fontScale="62500" lnSpcReduction="20000"/>
          </a:bodyPr>
          <a:lstStyle/>
          <a:p>
            <a:r>
              <a:rPr lang="en-CA" sz="5800" dirty="0">
                <a:latin typeface="Calibri" panose="020F0502020204030204" pitchFamily="34" charset="0"/>
              </a:rPr>
              <a:t>Many atrocities have been done in the name of “science”</a:t>
            </a:r>
          </a:p>
          <a:p>
            <a:endParaRPr lang="en-CA" sz="2200" dirty="0">
              <a:latin typeface="Calibri" panose="020F0502020204030204" pitchFamily="34" charset="0"/>
            </a:endParaRPr>
          </a:p>
          <a:p>
            <a:r>
              <a:rPr lang="en-US" sz="5800" dirty="0">
                <a:latin typeface="Calibri" panose="020F0502020204030204" pitchFamily="34" charset="0"/>
              </a:rPr>
              <a:t>From the </a:t>
            </a:r>
            <a:r>
              <a:rPr lang="en-US" sz="5800" b="1" dirty="0">
                <a:solidFill>
                  <a:srgbClr val="00599A"/>
                </a:solidFill>
                <a:latin typeface="Calibri" panose="020F0502020204030204" pitchFamily="34" charset="0"/>
              </a:rPr>
              <a:t>Nuremberg trials </a:t>
            </a:r>
            <a:r>
              <a:rPr lang="en-US" sz="5800" dirty="0">
                <a:latin typeface="Calibri" panose="020F0502020204030204" pitchFamily="34" charset="0"/>
              </a:rPr>
              <a:t>the</a:t>
            </a:r>
            <a:r>
              <a:rPr lang="en-US" sz="5800" b="1" dirty="0">
                <a:solidFill>
                  <a:srgbClr val="00599A"/>
                </a:solidFill>
                <a:latin typeface="Calibri" panose="020F0502020204030204" pitchFamily="34" charset="0"/>
              </a:rPr>
              <a:t> </a:t>
            </a:r>
            <a:r>
              <a:rPr lang="en-CA" sz="5800" b="1" dirty="0">
                <a:solidFill>
                  <a:srgbClr val="00599A"/>
                </a:solidFill>
                <a:latin typeface="Calibri" panose="020F0502020204030204" pitchFamily="34" charset="0"/>
              </a:rPr>
              <a:t>Nuremberg Code </a:t>
            </a:r>
            <a:r>
              <a:rPr lang="en-CA" sz="5800" dirty="0">
                <a:latin typeface="Calibri" panose="020F0502020204030204" pitchFamily="34" charset="0"/>
              </a:rPr>
              <a:t>was created </a:t>
            </a:r>
            <a:r>
              <a:rPr lang="en-CA" sz="5100" dirty="0">
                <a:latin typeface="Calibri" panose="020F0502020204030204" pitchFamily="34" charset="0"/>
              </a:rPr>
              <a:t>– a set of research ethics principles designed to prevent unethical experimentation and exploitation</a:t>
            </a:r>
          </a:p>
          <a:p>
            <a:pPr lvl="1"/>
            <a:r>
              <a:rPr lang="en-US" sz="5800" dirty="0">
                <a:latin typeface="Calibri" panose="020F0502020204030204" pitchFamily="34" charset="0"/>
              </a:rPr>
              <a:t>Principles include </a:t>
            </a:r>
            <a:r>
              <a:rPr lang="en-US" sz="5800" b="1" dirty="0">
                <a:solidFill>
                  <a:srgbClr val="00599A"/>
                </a:solidFill>
                <a:latin typeface="Calibri" panose="020F0502020204030204" pitchFamily="34" charset="0"/>
              </a:rPr>
              <a:t>informed consent</a:t>
            </a:r>
            <a:r>
              <a:rPr lang="en-US" sz="5800" dirty="0">
                <a:latin typeface="Calibri" panose="020F0502020204030204" pitchFamily="34" charset="0"/>
              </a:rPr>
              <a:t>; </a:t>
            </a:r>
            <a:r>
              <a:rPr lang="en-US" sz="5800" b="1" dirty="0">
                <a:solidFill>
                  <a:srgbClr val="00599A"/>
                </a:solidFill>
                <a:latin typeface="Calibri" panose="020F0502020204030204" pitchFamily="34" charset="0"/>
              </a:rPr>
              <a:t>properly formulated</a:t>
            </a:r>
            <a:r>
              <a:rPr lang="en-US" sz="5800" dirty="0">
                <a:latin typeface="Calibri" panose="020F0502020204030204" pitchFamily="34" charset="0"/>
              </a:rPr>
              <a:t> scientific experimentation; and </a:t>
            </a:r>
            <a:r>
              <a:rPr lang="en-US" sz="5800" b="1" dirty="0">
                <a:solidFill>
                  <a:srgbClr val="00599A"/>
                </a:solidFill>
                <a:latin typeface="Calibri" panose="020F0502020204030204" pitchFamily="34" charset="0"/>
              </a:rPr>
              <a:t>beneficence</a:t>
            </a:r>
            <a:r>
              <a:rPr lang="en-US" sz="5800" dirty="0">
                <a:latin typeface="Calibri" panose="020F0502020204030204" pitchFamily="34" charset="0"/>
              </a:rPr>
              <a:t> towards experiment participants. </a:t>
            </a:r>
          </a:p>
          <a:p>
            <a:pPr lvl="1"/>
            <a:endParaRPr lang="en-CA" sz="5100" dirty="0">
              <a:latin typeface="Calibri" panose="020F0502020204030204" pitchFamily="34" charset="0"/>
            </a:endParaRPr>
          </a:p>
          <a:p>
            <a:pPr marL="0" indent="0">
              <a:buNone/>
            </a:pPr>
            <a:endParaRPr lang="en-CA" dirty="0"/>
          </a:p>
        </p:txBody>
      </p:sp>
      <p:pic>
        <p:nvPicPr>
          <p:cNvPr id="4" name="Audio 3">
            <a:hlinkClick r:id="" action="ppaction://media"/>
            <a:extLst>
              <a:ext uri="{FF2B5EF4-FFF2-40B4-BE49-F238E27FC236}">
                <a16:creationId xmlns:a16="http://schemas.microsoft.com/office/drawing/2014/main" id="{38B69549-7104-4514-87E8-4C155514BD7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973277702"/>
      </p:ext>
    </p:extLst>
  </p:cSld>
  <p:clrMapOvr>
    <a:masterClrMapping/>
  </p:clrMapOvr>
  <mc:AlternateContent xmlns:mc="http://schemas.openxmlformats.org/markup-compatibility/2006" xmlns:p14="http://schemas.microsoft.com/office/powerpoint/2010/main">
    <mc:Choice Requires="p14">
      <p:transition spd="slow" p14:dur="2000" advTm="48021"/>
    </mc:Choice>
    <mc:Fallback xmlns="">
      <p:transition spd="slow" advTm="480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normAutofit/>
          </a:bodyPr>
          <a:lstStyle/>
          <a:p>
            <a:r>
              <a:rPr lang="en-US" sz="5400" b="1" dirty="0">
                <a:latin typeface="Calibri" panose="020F0502020204030204" pitchFamily="34" charset="0"/>
                <a:cs typeface="Calibri" panose="020F0502020204030204" pitchFamily="34" charset="0"/>
              </a:rPr>
              <a:t>Human research ethics</a:t>
            </a:r>
            <a:endParaRPr lang="en-CA" sz="5400" b="1" dirty="0">
              <a:latin typeface="Calibri" panose="020F0502020204030204" pitchFamily="34" charset="0"/>
              <a:cs typeface="Calibri" panose="020F0502020204030204" pitchFamily="34" charset="0"/>
            </a:endParaRPr>
          </a:p>
        </p:txBody>
      </p:sp>
      <p:sp>
        <p:nvSpPr>
          <p:cNvPr id="3" name="Rectangle 2"/>
          <p:cNvSpPr/>
          <p:nvPr/>
        </p:nvSpPr>
        <p:spPr>
          <a:xfrm>
            <a:off x="695324" y="1536264"/>
            <a:ext cx="7753349" cy="3724096"/>
          </a:xfrm>
          <a:prstGeom prst="rect">
            <a:avLst/>
          </a:prstGeom>
        </p:spPr>
        <p:txBody>
          <a:bodyPr wrap="square">
            <a:spAutoFit/>
          </a:bodyPr>
          <a:lstStyle/>
          <a:p>
            <a:r>
              <a:rPr lang="en-US" sz="2800" b="1" dirty="0">
                <a:solidFill>
                  <a:schemeClr val="tx1">
                    <a:lumMod val="95000"/>
                    <a:lumOff val="5000"/>
                  </a:schemeClr>
                </a:solidFill>
                <a:latin typeface="Calibri" panose="020F0502020204030204" pitchFamily="34" charset="0"/>
                <a:cs typeface="Calibri" panose="020F0502020204030204" pitchFamily="34" charset="0"/>
              </a:rPr>
              <a:t>A set of guidelines and principles which direct: </a:t>
            </a:r>
          </a:p>
          <a:p>
            <a:endParaRPr lang="en-US" sz="1200" b="1" dirty="0">
              <a:solidFill>
                <a:schemeClr val="tx1">
                  <a:lumMod val="95000"/>
                  <a:lumOff val="5000"/>
                </a:schemeClr>
              </a:solidFill>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r>
              <a:rPr lang="en-US" sz="2800" b="1" dirty="0">
                <a:solidFill>
                  <a:schemeClr val="tx1">
                    <a:lumMod val="95000"/>
                    <a:lumOff val="5000"/>
                  </a:schemeClr>
                </a:solidFill>
                <a:latin typeface="Calibri" panose="020F0502020204030204" pitchFamily="34" charset="0"/>
                <a:cs typeface="Calibri" panose="020F0502020204030204" pitchFamily="34" charset="0"/>
              </a:rPr>
              <a:t>the conduct of research involving human participants</a:t>
            </a:r>
          </a:p>
          <a:p>
            <a:pPr marL="457200" indent="-457200">
              <a:buFont typeface="Arial" panose="020B0604020202020204" pitchFamily="34" charset="0"/>
              <a:buChar char="•"/>
            </a:pPr>
            <a:r>
              <a:rPr lang="en-US" sz="2800" b="1" dirty="0">
                <a:solidFill>
                  <a:schemeClr val="tx1">
                    <a:lumMod val="95000"/>
                    <a:lumOff val="5000"/>
                  </a:schemeClr>
                </a:solidFill>
                <a:latin typeface="Calibri" panose="020F0502020204030204" pitchFamily="34" charset="0"/>
                <a:cs typeface="Calibri" panose="020F0502020204030204" pitchFamily="34" charset="0"/>
              </a:rPr>
              <a:t>human biological specimens</a:t>
            </a:r>
          </a:p>
          <a:p>
            <a:pPr marL="457200" indent="-457200">
              <a:buFont typeface="Arial" panose="020B0604020202020204" pitchFamily="34" charset="0"/>
              <a:buChar char="•"/>
            </a:pPr>
            <a:r>
              <a:rPr lang="en-US" sz="2800" b="1" dirty="0">
                <a:solidFill>
                  <a:schemeClr val="tx1">
                    <a:lumMod val="95000"/>
                    <a:lumOff val="5000"/>
                  </a:schemeClr>
                </a:solidFill>
                <a:latin typeface="Calibri" panose="020F0502020204030204" pitchFamily="34" charset="0"/>
                <a:cs typeface="Calibri" panose="020F0502020204030204" pitchFamily="34" charset="0"/>
              </a:rPr>
              <a:t>the access, use and protection of human data (e.g. clinical and client records) </a:t>
            </a:r>
          </a:p>
          <a:p>
            <a:pPr marL="457200" indent="-457200">
              <a:buFont typeface="Arial" panose="020B0604020202020204" pitchFamily="34" charset="0"/>
              <a:buChar char="•"/>
            </a:pPr>
            <a:r>
              <a:rPr lang="en-US" sz="2800" b="1" dirty="0">
                <a:solidFill>
                  <a:schemeClr val="tx1">
                    <a:lumMod val="95000"/>
                    <a:lumOff val="5000"/>
                  </a:schemeClr>
                </a:solidFill>
                <a:latin typeface="Calibri" panose="020F0502020204030204" pitchFamily="34" charset="0"/>
                <a:cs typeface="Calibri" panose="020F0502020204030204" pitchFamily="34" charset="0"/>
              </a:rPr>
              <a:t>and human information from non-research to research domains</a:t>
            </a:r>
          </a:p>
        </p:txBody>
      </p:sp>
    </p:spTree>
    <p:extLst>
      <p:ext uri="{BB962C8B-B14F-4D97-AF65-F5344CB8AC3E}">
        <p14:creationId xmlns:p14="http://schemas.microsoft.com/office/powerpoint/2010/main" val="10624466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82588"/>
            <a:ext cx="8229600" cy="1143000"/>
          </a:xfrm>
        </p:spPr>
        <p:txBody>
          <a:bodyPr>
            <a:noAutofit/>
          </a:bodyPr>
          <a:lstStyle/>
          <a:p>
            <a:r>
              <a:rPr lang="en-US" sz="4000" b="1" u="sng" dirty="0">
                <a:latin typeface="Calibri" panose="020F0502020204030204" pitchFamily="34" charset="0"/>
                <a:cs typeface="Calibri" panose="020F0502020204030204" pitchFamily="34" charset="0"/>
              </a:rPr>
              <a:t>Canadian Research Ethics Policy</a:t>
            </a:r>
            <a:r>
              <a:rPr lang="en-US" sz="4000" b="1" dirty="0">
                <a:latin typeface="Calibri" panose="020F0502020204030204" pitchFamily="34" charset="0"/>
                <a:cs typeface="Calibri" panose="020F0502020204030204" pitchFamily="34" charset="0"/>
              </a:rPr>
              <a:t> </a:t>
            </a:r>
            <a:br>
              <a:rPr lang="en-US" sz="4000" b="1" dirty="0">
                <a:latin typeface="Calibri" panose="020F0502020204030204" pitchFamily="34" charset="0"/>
                <a:cs typeface="Calibri" panose="020F0502020204030204" pitchFamily="34" charset="0"/>
              </a:rPr>
            </a:br>
            <a:r>
              <a:rPr lang="en-US" sz="2800" b="1" dirty="0">
                <a:latin typeface="Calibri" panose="020F0502020204030204" pitchFamily="34" charset="0"/>
                <a:cs typeface="Calibri" panose="020F0502020204030204" pitchFamily="34" charset="0"/>
              </a:rPr>
              <a:t>with</a:t>
            </a:r>
            <a:r>
              <a:rPr lang="en-US" sz="4000" b="1" dirty="0">
                <a:latin typeface="Calibri" panose="020F0502020204030204" pitchFamily="34" charset="0"/>
                <a:cs typeface="Calibri" panose="020F0502020204030204" pitchFamily="34" charset="0"/>
              </a:rPr>
              <a:t> online tutorial!</a:t>
            </a:r>
            <a:endParaRPr lang="en-CA" sz="4000" b="1" dirty="0">
              <a:latin typeface="Calibri" panose="020F0502020204030204" pitchFamily="34" charset="0"/>
              <a:cs typeface="Calibri" panose="020F0502020204030204" pitchFamily="34" charset="0"/>
            </a:endParaRPr>
          </a:p>
        </p:txBody>
      </p:sp>
      <p:sp>
        <p:nvSpPr>
          <p:cNvPr id="3" name="Rectangle 2"/>
          <p:cNvSpPr/>
          <p:nvPr/>
        </p:nvSpPr>
        <p:spPr>
          <a:xfrm>
            <a:off x="251920" y="1660596"/>
            <a:ext cx="8606330" cy="3385542"/>
          </a:xfrm>
          <a:prstGeom prst="rect">
            <a:avLst/>
          </a:prstGeom>
        </p:spPr>
        <p:txBody>
          <a:bodyPr wrap="square">
            <a:spAutoFit/>
          </a:bodyPr>
          <a:lstStyle/>
          <a:p>
            <a:pPr marL="109728" lvl="8" indent="0">
              <a:spcBef>
                <a:spcPts val="400"/>
              </a:spcBef>
              <a:buClr>
                <a:schemeClr val="accent1"/>
              </a:buClr>
              <a:buSzPct val="68000"/>
              <a:buFont typeface="Wingdings 2"/>
              <a:buNone/>
              <a:defRPr/>
            </a:pPr>
            <a:r>
              <a:rPr lang="en-US" sz="2400" b="1" dirty="0"/>
              <a:t>The </a:t>
            </a:r>
            <a:r>
              <a:rPr lang="en-US" sz="2400" b="1" i="1" dirty="0"/>
              <a:t>Tri-Council Policy Statement on the Ethical Conduct for Research Involving Humans</a:t>
            </a:r>
            <a:endParaRPr lang="en-US" sz="2400" b="1" dirty="0"/>
          </a:p>
          <a:p>
            <a:pPr marL="109728" lvl="8" indent="0">
              <a:spcBef>
                <a:spcPts val="400"/>
              </a:spcBef>
              <a:buClr>
                <a:schemeClr val="accent1"/>
              </a:buClr>
              <a:buSzPct val="68000"/>
              <a:buFont typeface="Wingdings 2"/>
              <a:buNone/>
              <a:defRPr/>
            </a:pPr>
            <a:r>
              <a:rPr lang="en-US" sz="2400" b="1" dirty="0">
                <a:solidFill>
                  <a:schemeClr val="bg1"/>
                </a:solidFill>
              </a:rPr>
              <a:t>Also known as the TCPS2 (2018) </a:t>
            </a:r>
          </a:p>
          <a:p>
            <a:pPr marL="109728" lvl="8" indent="0">
              <a:spcBef>
                <a:spcPts val="400"/>
              </a:spcBef>
              <a:buClr>
                <a:schemeClr val="accent1"/>
              </a:buClr>
              <a:buSzPct val="68000"/>
              <a:buFont typeface="Wingdings 2"/>
              <a:buNone/>
              <a:defRPr/>
            </a:pPr>
            <a:r>
              <a:rPr lang="en-CA" sz="2400" i="1" dirty="0">
                <a:solidFill>
                  <a:srgbClr val="FFFF00"/>
                </a:solidFill>
              </a:rPr>
              <a:t>http://www.pre.ethics.gc.ca/eng/policy-politique_tcps2-eptc2_2018.html </a:t>
            </a:r>
          </a:p>
          <a:p>
            <a:pPr marL="452628" lvl="8" indent="-342900">
              <a:spcBef>
                <a:spcPts val="400"/>
              </a:spcBef>
              <a:buClr>
                <a:schemeClr val="accent1"/>
              </a:buClr>
              <a:buSzPct val="68000"/>
              <a:buFont typeface="Arial" panose="020B0604020202020204" pitchFamily="34" charset="0"/>
              <a:buChar char="•"/>
              <a:defRPr/>
            </a:pPr>
            <a:r>
              <a:rPr lang="en-CA" sz="2800" dirty="0">
                <a:solidFill>
                  <a:srgbClr val="FFFF00"/>
                </a:solidFill>
              </a:rPr>
              <a:t>All Graduate Students are now required to complete the CORE tutorial, prior to submitting their research ethics application! </a:t>
            </a:r>
            <a:endParaRPr lang="en-US" sz="2800" dirty="0">
              <a:solidFill>
                <a:srgbClr val="FFFF00"/>
              </a:solidFill>
            </a:endParaRPr>
          </a:p>
        </p:txBody>
      </p:sp>
      <p:pic>
        <p:nvPicPr>
          <p:cNvPr id="5" name="Picture 4">
            <a:extLst>
              <a:ext uri="{FF2B5EF4-FFF2-40B4-BE49-F238E27FC236}">
                <a16:creationId xmlns:a16="http://schemas.microsoft.com/office/drawing/2014/main" id="{B7D0D5BA-6B2E-4067-9373-D27381AFE48E}"/>
              </a:ext>
            </a:extLst>
          </p:cNvPr>
          <p:cNvPicPr>
            <a:picLocks noChangeAspect="1"/>
          </p:cNvPicPr>
          <p:nvPr/>
        </p:nvPicPr>
        <p:blipFill>
          <a:blip r:embed="rId3"/>
          <a:stretch>
            <a:fillRect/>
          </a:stretch>
        </p:blipFill>
        <p:spPr>
          <a:xfrm>
            <a:off x="3680500" y="5029221"/>
            <a:ext cx="2125900" cy="1446191"/>
          </a:xfrm>
          <a:prstGeom prst="rect">
            <a:avLst/>
          </a:prstGeom>
        </p:spPr>
      </p:pic>
    </p:spTree>
    <p:extLst>
      <p:ext uri="{BB962C8B-B14F-4D97-AF65-F5344CB8AC3E}">
        <p14:creationId xmlns:p14="http://schemas.microsoft.com/office/powerpoint/2010/main" val="4873719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2450" y="204788"/>
            <a:ext cx="6478971" cy="1143000"/>
          </a:xfrm>
        </p:spPr>
        <p:txBody>
          <a:bodyPr>
            <a:normAutofit/>
          </a:bodyPr>
          <a:lstStyle/>
          <a:p>
            <a:r>
              <a:rPr lang="en-CA" sz="6000" b="1" dirty="0">
                <a:latin typeface="Calibri" panose="020F0502020204030204" pitchFamily="34" charset="0"/>
                <a:cs typeface="Calibri" panose="020F0502020204030204" pitchFamily="34" charset="0"/>
              </a:rPr>
              <a:t>Who is involved?</a:t>
            </a:r>
          </a:p>
        </p:txBody>
      </p:sp>
      <p:sp>
        <p:nvSpPr>
          <p:cNvPr id="3" name="Rectangle 2"/>
          <p:cNvSpPr/>
          <p:nvPr/>
        </p:nvSpPr>
        <p:spPr>
          <a:xfrm>
            <a:off x="85725" y="1256159"/>
            <a:ext cx="3924299" cy="4606389"/>
          </a:xfrm>
          <a:prstGeom prst="rect">
            <a:avLst/>
          </a:prstGeom>
        </p:spPr>
        <p:txBody>
          <a:bodyPr wrap="square">
            <a:spAutoFit/>
          </a:bodyPr>
          <a:lstStyle/>
          <a:p>
            <a:pPr marL="109537" marR="0" lvl="0" indent="0" algn="ctr" defTabSz="914400" eaLnBrk="1" fontAlgn="auto" latinLnBrk="0" hangingPunct="1">
              <a:lnSpc>
                <a:spcPct val="100000"/>
              </a:lnSpc>
              <a:spcBef>
                <a:spcPts val="400"/>
              </a:spcBef>
              <a:spcAft>
                <a:spcPts val="0"/>
              </a:spcAft>
              <a:buClr>
                <a:srgbClr val="2DA2BF"/>
              </a:buClr>
              <a:buSzPct val="68000"/>
              <a:buFontTx/>
              <a:buNone/>
              <a:tabLst/>
              <a:defRPr/>
            </a:pPr>
            <a:r>
              <a:rPr kumimoji="0" lang="en-CA" sz="2800" b="1" i="0" u="sng" strike="noStrike" kern="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Human Research </a:t>
            </a:r>
          </a:p>
          <a:p>
            <a:pPr marL="109537" marR="0" lvl="0" indent="0" algn="ctr" defTabSz="914400" eaLnBrk="1" fontAlgn="auto" latinLnBrk="0" hangingPunct="1">
              <a:lnSpc>
                <a:spcPct val="100000"/>
              </a:lnSpc>
              <a:spcBef>
                <a:spcPts val="400"/>
              </a:spcBef>
              <a:spcAft>
                <a:spcPts val="0"/>
              </a:spcAft>
              <a:buClr>
                <a:srgbClr val="2DA2BF"/>
              </a:buClr>
              <a:buSzPct val="68000"/>
              <a:buFontTx/>
              <a:buNone/>
              <a:tabLst/>
              <a:defRPr/>
            </a:pPr>
            <a:r>
              <a:rPr kumimoji="0" lang="en-CA" sz="2800" b="1" i="0" u="sng" strike="noStrike" kern="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Ethics Board (HREB): </a:t>
            </a:r>
            <a:endParaRPr kumimoji="0" lang="en-CA" sz="2000" b="1" i="0" u="sng" strike="noStrike" kern="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endParaRPr>
          </a:p>
          <a:p>
            <a:pPr marL="452628" marR="0" lvl="0" indent="-342900" defTabSz="914400" eaLnBrk="1" fontAlgn="auto" latinLnBrk="0" hangingPunct="1">
              <a:lnSpc>
                <a:spcPct val="100000"/>
              </a:lnSpc>
              <a:spcBef>
                <a:spcPts val="400"/>
              </a:spcBef>
              <a:spcAft>
                <a:spcPts val="0"/>
              </a:spcAft>
              <a:buClr>
                <a:srgbClr val="2DA2BF"/>
              </a:buClr>
              <a:buSzPct val="68000"/>
              <a:buFont typeface="Wingdings" panose="05000000000000000000" pitchFamily="2" charset="2"/>
              <a:buChar char="§"/>
              <a:tabLst/>
              <a:defRPr/>
            </a:pPr>
            <a:endParaRPr kumimoji="0" lang="en-CA" sz="2000" b="0" i="0" u="none" strike="noStrike" kern="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endParaRPr>
          </a:p>
          <a:p>
            <a:pPr marL="452628" marR="0" lvl="0" indent="-342900" defTabSz="914400" eaLnBrk="1" fontAlgn="auto" latinLnBrk="0" hangingPunct="1">
              <a:lnSpc>
                <a:spcPct val="100000"/>
              </a:lnSpc>
              <a:spcBef>
                <a:spcPts val="400"/>
              </a:spcBef>
              <a:spcAft>
                <a:spcPts val="0"/>
              </a:spcAft>
              <a:buClr>
                <a:srgbClr val="2DA2BF"/>
              </a:buClr>
              <a:buSzPct val="68000"/>
              <a:buFont typeface="Arial" panose="020B0604020202020204" pitchFamily="34" charset="0"/>
              <a:buChar char="•"/>
              <a:tabLst/>
              <a:defRPr/>
            </a:pPr>
            <a:r>
              <a:rPr kumimoji="0" lang="en-CA" sz="2000" b="0" i="0" u="none" strike="noStrike" kern="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22 members, including faculty, graduate students, and community members</a:t>
            </a:r>
          </a:p>
          <a:p>
            <a:pPr marL="452628" marR="0" lvl="0" indent="-342900" defTabSz="914400" eaLnBrk="1" fontAlgn="auto" latinLnBrk="0" hangingPunct="1">
              <a:lnSpc>
                <a:spcPct val="100000"/>
              </a:lnSpc>
              <a:spcBef>
                <a:spcPts val="400"/>
              </a:spcBef>
              <a:spcAft>
                <a:spcPts val="0"/>
              </a:spcAft>
              <a:buClr>
                <a:srgbClr val="2DA2BF"/>
              </a:buClr>
              <a:buSzPct val="68000"/>
              <a:buFont typeface="Arial" panose="020B0604020202020204" pitchFamily="34" charset="0"/>
              <a:buChar char="•"/>
              <a:tabLst/>
              <a:defRPr/>
            </a:pPr>
            <a:endParaRPr kumimoji="0" lang="en-CA" sz="1400" b="0" i="0" u="none" strike="noStrike" kern="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endParaRPr>
          </a:p>
          <a:p>
            <a:pPr marL="452628" lvl="0" indent="-342900" defTabSz="914400">
              <a:spcBef>
                <a:spcPts val="400"/>
              </a:spcBef>
              <a:buClr>
                <a:srgbClr val="2DA2BF"/>
              </a:buClr>
              <a:buSzPct val="68000"/>
              <a:buFont typeface="Arial" panose="020B0604020202020204" pitchFamily="34" charset="0"/>
              <a:buChar char="•"/>
              <a:defRPr/>
            </a:pPr>
            <a:r>
              <a:rPr kumimoji="0" lang="en-CA" sz="2000" b="0" i="0" u="none" strike="noStrike" kern="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HREB Chair: </a:t>
            </a:r>
            <a:r>
              <a:rPr lang="en-CA" sz="2000" kern="0" dirty="0">
                <a:solidFill>
                  <a:srgbClr val="FFFF00"/>
                </a:solidFill>
                <a:latin typeface="Calibri" panose="020F0502020204030204" pitchFamily="34" charset="0"/>
                <a:cs typeface="Calibri" panose="020F0502020204030204" pitchFamily="34" charset="0"/>
              </a:rPr>
              <a:t>Dr. Sandra Gibbons, </a:t>
            </a:r>
            <a:r>
              <a:rPr lang="en-US" sz="2000" kern="0" dirty="0">
                <a:solidFill>
                  <a:srgbClr val="FFFF00"/>
                </a:solidFill>
                <a:latin typeface="Calibri" panose="020F0502020204030204" pitchFamily="34" charset="0"/>
                <a:cs typeface="Calibri" panose="020F0502020204030204" pitchFamily="34" charset="0"/>
              </a:rPr>
              <a:t>School of Exercise Science, Physical and Health Ed</a:t>
            </a:r>
          </a:p>
          <a:p>
            <a:pPr marL="109728" lvl="0" defTabSz="914400">
              <a:spcBef>
                <a:spcPts val="400"/>
              </a:spcBef>
              <a:buClr>
                <a:srgbClr val="2DA2BF"/>
              </a:buClr>
              <a:buSzPct val="68000"/>
              <a:defRPr/>
            </a:pPr>
            <a:endParaRPr kumimoji="0" lang="en-CA" sz="1400" b="0" i="0" u="none" strike="noStrike" kern="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endParaRPr>
          </a:p>
          <a:p>
            <a:pPr marL="452628" marR="0" lvl="0" indent="-342900" defTabSz="914400" eaLnBrk="1" fontAlgn="auto" latinLnBrk="0" hangingPunct="1">
              <a:lnSpc>
                <a:spcPct val="100000"/>
              </a:lnSpc>
              <a:spcBef>
                <a:spcPts val="400"/>
              </a:spcBef>
              <a:spcAft>
                <a:spcPts val="0"/>
              </a:spcAft>
              <a:buClr>
                <a:srgbClr val="2DA2BF"/>
              </a:buClr>
              <a:buSzPct val="68000"/>
              <a:buFont typeface="Arial" panose="020B0604020202020204" pitchFamily="34" charset="0"/>
              <a:buChar char="•"/>
              <a:tabLst/>
              <a:defRPr/>
            </a:pPr>
            <a:r>
              <a:rPr lang="en-CA" sz="2000" kern="0" noProof="0" dirty="0">
                <a:solidFill>
                  <a:srgbClr val="FFFF00"/>
                </a:solidFill>
                <a:latin typeface="Calibri" panose="020F0502020204030204" pitchFamily="34" charset="0"/>
                <a:cs typeface="Calibri" panose="020F0502020204030204" pitchFamily="34" charset="0"/>
              </a:rPr>
              <a:t>HREB Vice-Chair: Dr. Matt Murphy, Business </a:t>
            </a:r>
            <a:endParaRPr kumimoji="0" lang="en-CA" sz="2000" b="0" i="0" u="none" strike="noStrike" kern="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endParaRPr>
          </a:p>
        </p:txBody>
      </p:sp>
      <p:sp>
        <p:nvSpPr>
          <p:cNvPr id="4" name="Rectangle 3"/>
          <p:cNvSpPr/>
          <p:nvPr/>
        </p:nvSpPr>
        <p:spPr>
          <a:xfrm>
            <a:off x="3856796" y="1373788"/>
            <a:ext cx="4838701" cy="4462760"/>
          </a:xfrm>
          <a:prstGeom prst="rect">
            <a:avLst/>
          </a:prstGeom>
        </p:spPr>
        <p:txBody>
          <a:bodyPr wrap="square">
            <a:spAutoFit/>
          </a:bodyPr>
          <a:lstStyle/>
          <a:p>
            <a:pPr marL="107950">
              <a:buClr>
                <a:srgbClr val="2DA2BF"/>
              </a:buClr>
            </a:pPr>
            <a:r>
              <a:rPr lang="en-CA" altLang="en-US" sz="2800" b="1" u="sng" dirty="0">
                <a:solidFill>
                  <a:srgbClr val="FFFF00"/>
                </a:solidFill>
                <a:latin typeface="Calibri" panose="020F0502020204030204" pitchFamily="34" charset="0"/>
                <a:cs typeface="Calibri" panose="020F0502020204030204" pitchFamily="34" charset="0"/>
              </a:rPr>
              <a:t>Research Ethics Office Staff</a:t>
            </a:r>
            <a:r>
              <a:rPr lang="en-CA" altLang="en-US" sz="2800" b="1" dirty="0">
                <a:solidFill>
                  <a:srgbClr val="FFFF00"/>
                </a:solidFill>
                <a:latin typeface="Calibri" panose="020F0502020204030204" pitchFamily="34" charset="0"/>
                <a:cs typeface="Calibri" panose="020F0502020204030204" pitchFamily="34" charset="0"/>
              </a:rPr>
              <a:t>:</a:t>
            </a:r>
            <a:endParaRPr lang="en-CA" altLang="en-US" sz="2000" dirty="0">
              <a:solidFill>
                <a:srgbClr val="FFFF00"/>
              </a:solidFill>
              <a:latin typeface="Calibri" panose="020F0502020204030204" pitchFamily="34" charset="0"/>
              <a:cs typeface="Calibri" panose="020F0502020204030204" pitchFamily="34" charset="0"/>
            </a:endParaRPr>
          </a:p>
          <a:p>
            <a:pPr marL="107950">
              <a:buClr>
                <a:srgbClr val="2DA2BF"/>
              </a:buClr>
            </a:pPr>
            <a:endParaRPr lang="en-CA" altLang="en-US" sz="2400" dirty="0">
              <a:solidFill>
                <a:srgbClr val="FFFF00"/>
              </a:solidFill>
              <a:latin typeface="Calibri" panose="020F0502020204030204" pitchFamily="34" charset="0"/>
              <a:cs typeface="Calibri" panose="020F0502020204030204" pitchFamily="34" charset="0"/>
            </a:endParaRPr>
          </a:p>
          <a:p>
            <a:pPr marL="107950">
              <a:buClr>
                <a:srgbClr val="2DA2BF"/>
              </a:buClr>
            </a:pPr>
            <a:r>
              <a:rPr lang="en-CA" altLang="en-US" sz="2400" dirty="0">
                <a:solidFill>
                  <a:srgbClr val="FFFF00"/>
                </a:solidFill>
                <a:latin typeface="Calibri" panose="020F0502020204030204" pitchFamily="34" charset="0"/>
                <a:cs typeface="Calibri" panose="020F0502020204030204" pitchFamily="34" charset="0"/>
              </a:rPr>
              <a:t>Eugenie Lam</a:t>
            </a:r>
            <a:r>
              <a:rPr lang="en-CA" altLang="en-US" sz="2000" dirty="0">
                <a:solidFill>
                  <a:srgbClr val="FFFF00"/>
                </a:solidFill>
                <a:latin typeface="Calibri" panose="020F0502020204030204" pitchFamily="34" charset="0"/>
                <a:cs typeface="Calibri" panose="020F0502020204030204" pitchFamily="34" charset="0"/>
              </a:rPr>
              <a:t>, </a:t>
            </a:r>
            <a:r>
              <a:rPr lang="en-CA" altLang="en-US" sz="1600" dirty="0">
                <a:solidFill>
                  <a:srgbClr val="FFFF00"/>
                </a:solidFill>
                <a:latin typeface="Calibri" panose="020F0502020204030204" pitchFamily="34" charset="0"/>
                <a:cs typeface="Calibri" panose="020F0502020204030204" pitchFamily="34" charset="0"/>
              </a:rPr>
              <a:t>Research Ethics Coordinator</a:t>
            </a:r>
          </a:p>
          <a:p>
            <a:pPr marL="107950">
              <a:buClr>
                <a:srgbClr val="2DA2BF"/>
              </a:buClr>
            </a:pPr>
            <a:r>
              <a:rPr lang="en-CA" altLang="en-US" sz="1600" dirty="0">
                <a:solidFill>
                  <a:srgbClr val="FFFF00"/>
                </a:solidFill>
                <a:latin typeface="Calibri" panose="020F0502020204030204" pitchFamily="34" charset="0"/>
                <a:cs typeface="Calibri" panose="020F0502020204030204" pitchFamily="34" charset="0"/>
              </a:rPr>
              <a:t>Phone: 250-472-5202, hrethics@uvic.ca</a:t>
            </a:r>
          </a:p>
          <a:p>
            <a:pPr marL="107950">
              <a:buClr>
                <a:srgbClr val="2DA2BF"/>
              </a:buClr>
            </a:pPr>
            <a:endParaRPr lang="en-CA" altLang="en-US" sz="2000" dirty="0">
              <a:solidFill>
                <a:srgbClr val="FFFF00"/>
              </a:solidFill>
              <a:latin typeface="Calibri" panose="020F0502020204030204" pitchFamily="34" charset="0"/>
              <a:cs typeface="Calibri" panose="020F0502020204030204" pitchFamily="34" charset="0"/>
            </a:endParaRPr>
          </a:p>
          <a:p>
            <a:pPr marL="107950">
              <a:buClr>
                <a:srgbClr val="2DA2BF"/>
              </a:buClr>
            </a:pPr>
            <a:r>
              <a:rPr lang="en-CA" altLang="en-US" sz="2400" dirty="0">
                <a:solidFill>
                  <a:srgbClr val="FFFF00"/>
                </a:solidFill>
                <a:latin typeface="Calibri" panose="020F0502020204030204" pitchFamily="34" charset="0"/>
                <a:cs typeface="Calibri" panose="020F0502020204030204" pitchFamily="34" charset="0"/>
              </a:rPr>
              <a:t>Kenna Miskelly</a:t>
            </a:r>
            <a:r>
              <a:rPr lang="en-CA" altLang="en-US" sz="2000" dirty="0">
                <a:solidFill>
                  <a:srgbClr val="FFFF00"/>
                </a:solidFill>
                <a:latin typeface="Calibri" panose="020F0502020204030204" pitchFamily="34" charset="0"/>
                <a:cs typeface="Calibri" panose="020F0502020204030204" pitchFamily="34" charset="0"/>
              </a:rPr>
              <a:t>, </a:t>
            </a:r>
            <a:r>
              <a:rPr lang="en-CA" altLang="en-US" sz="1600" dirty="0">
                <a:solidFill>
                  <a:srgbClr val="FFFF00"/>
                </a:solidFill>
                <a:latin typeface="Calibri" panose="020F0502020204030204" pitchFamily="34" charset="0"/>
                <a:cs typeface="Calibri" panose="020F0502020204030204" pitchFamily="34" charset="0"/>
              </a:rPr>
              <a:t>Research Ethics Facilitator</a:t>
            </a:r>
          </a:p>
          <a:p>
            <a:pPr marL="107950">
              <a:buClr>
                <a:srgbClr val="2DA2BF"/>
              </a:buClr>
            </a:pPr>
            <a:r>
              <a:rPr lang="en-CA" altLang="en-US" sz="1600" dirty="0">
                <a:solidFill>
                  <a:srgbClr val="FFFF00"/>
                </a:solidFill>
                <a:latin typeface="Calibri" panose="020F0502020204030204" pitchFamily="34" charset="0"/>
                <a:cs typeface="Calibri" panose="020F0502020204030204" pitchFamily="34" charset="0"/>
              </a:rPr>
              <a:t>Phone: 250-472-5555, hre@uvic.ca</a:t>
            </a:r>
          </a:p>
          <a:p>
            <a:pPr marL="107950">
              <a:buClr>
                <a:srgbClr val="2DA2BF"/>
              </a:buClr>
            </a:pPr>
            <a:endParaRPr lang="en-CA" altLang="en-US" sz="2000" dirty="0">
              <a:solidFill>
                <a:srgbClr val="FFFF00"/>
              </a:solidFill>
              <a:latin typeface="Calibri" panose="020F0502020204030204" pitchFamily="34" charset="0"/>
              <a:cs typeface="Calibri" panose="020F0502020204030204" pitchFamily="34" charset="0"/>
            </a:endParaRPr>
          </a:p>
          <a:p>
            <a:pPr marL="107950">
              <a:buClr>
                <a:srgbClr val="2DA2BF"/>
              </a:buClr>
            </a:pPr>
            <a:r>
              <a:rPr lang="en-CA" altLang="en-US" sz="2400" dirty="0">
                <a:solidFill>
                  <a:srgbClr val="FFFF00"/>
                </a:solidFill>
                <a:latin typeface="Calibri" panose="020F0502020204030204" pitchFamily="34" charset="0"/>
                <a:cs typeface="Calibri" panose="020F0502020204030204" pitchFamily="34" charset="0"/>
              </a:rPr>
              <a:t>Jeta Rugova-Plakolli</a:t>
            </a:r>
            <a:r>
              <a:rPr lang="en-CA" altLang="en-US" sz="2000" dirty="0">
                <a:solidFill>
                  <a:srgbClr val="FFFF00"/>
                </a:solidFill>
                <a:latin typeface="Calibri" panose="020F0502020204030204" pitchFamily="34" charset="0"/>
                <a:cs typeface="Calibri" panose="020F0502020204030204" pitchFamily="34" charset="0"/>
              </a:rPr>
              <a:t>, </a:t>
            </a:r>
            <a:r>
              <a:rPr lang="en-CA" altLang="en-US" sz="1600" dirty="0">
                <a:solidFill>
                  <a:srgbClr val="FFFF00"/>
                </a:solidFill>
                <a:latin typeface="Calibri" panose="020F0502020204030204" pitchFamily="34" charset="0"/>
                <a:cs typeface="Calibri" panose="020F0502020204030204" pitchFamily="34" charset="0"/>
              </a:rPr>
              <a:t>Research Ethics Liaison</a:t>
            </a:r>
          </a:p>
          <a:p>
            <a:pPr marL="107950">
              <a:buClr>
                <a:srgbClr val="2DA2BF"/>
              </a:buClr>
            </a:pPr>
            <a:r>
              <a:rPr lang="en-CA" altLang="en-US" sz="1600" dirty="0">
                <a:solidFill>
                  <a:srgbClr val="FFFF00"/>
                </a:solidFill>
                <a:latin typeface="Calibri" panose="020F0502020204030204" pitchFamily="34" charset="0"/>
                <a:cs typeface="Calibri" panose="020F0502020204030204" pitchFamily="34" charset="0"/>
              </a:rPr>
              <a:t>Phone:250-472-4321, ethics@uvic.ca</a:t>
            </a:r>
          </a:p>
          <a:p>
            <a:pPr marL="107950">
              <a:buClr>
                <a:srgbClr val="2DA2BF"/>
              </a:buClr>
            </a:pPr>
            <a:endParaRPr lang="en-CA" altLang="en-US" sz="1600" dirty="0">
              <a:solidFill>
                <a:srgbClr val="FFFF00"/>
              </a:solidFill>
              <a:latin typeface="Calibri" panose="020F0502020204030204" pitchFamily="34" charset="0"/>
              <a:cs typeface="Calibri" panose="020F0502020204030204" pitchFamily="34" charset="0"/>
            </a:endParaRPr>
          </a:p>
          <a:p>
            <a:pPr marL="107950">
              <a:buClr>
                <a:srgbClr val="2DA2BF"/>
              </a:buClr>
            </a:pPr>
            <a:r>
              <a:rPr lang="en-CA" altLang="en-US" sz="2400" dirty="0">
                <a:solidFill>
                  <a:srgbClr val="FFFF00"/>
                </a:solidFill>
                <a:latin typeface="Calibri" panose="020F0502020204030204" pitchFamily="34" charset="0"/>
                <a:cs typeface="Calibri" panose="020F0502020204030204" pitchFamily="34" charset="0"/>
              </a:rPr>
              <a:t>Joanne Mclean, </a:t>
            </a:r>
            <a:r>
              <a:rPr lang="en-CA" altLang="en-US" sz="1600" dirty="0">
                <a:solidFill>
                  <a:srgbClr val="FFFF00"/>
                </a:solidFill>
                <a:latin typeface="Calibri" panose="020F0502020204030204" pitchFamily="34" charset="0"/>
                <a:cs typeface="Calibri" panose="020F0502020204030204" pitchFamily="34" charset="0"/>
              </a:rPr>
              <a:t>Research Ethics Assistant</a:t>
            </a:r>
          </a:p>
          <a:p>
            <a:pPr marL="107950">
              <a:buClr>
                <a:srgbClr val="2DA2BF"/>
              </a:buClr>
            </a:pPr>
            <a:r>
              <a:rPr lang="en-CA" altLang="en-US" sz="1600" dirty="0">
                <a:solidFill>
                  <a:srgbClr val="FFFF00"/>
                </a:solidFill>
                <a:latin typeface="Calibri" panose="020F0502020204030204" pitchFamily="34" charset="0"/>
                <a:cs typeface="Calibri" panose="020F0502020204030204" pitchFamily="34" charset="0"/>
              </a:rPr>
              <a:t>Phone: 250-472-4545, ethicsassist@uvic.ca</a:t>
            </a:r>
          </a:p>
          <a:p>
            <a:pPr marL="107950"/>
            <a:endParaRPr lang="en-CA" altLang="en-US" sz="1600" dirty="0"/>
          </a:p>
        </p:txBody>
      </p:sp>
      <p:pic>
        <p:nvPicPr>
          <p:cNvPr id="6" name="Picture 5">
            <a:extLst>
              <a:ext uri="{FF2B5EF4-FFF2-40B4-BE49-F238E27FC236}">
                <a16:creationId xmlns:a16="http://schemas.microsoft.com/office/drawing/2014/main" id="{63111BEF-3681-4A12-9674-779FF981F09A}"/>
              </a:ext>
            </a:extLst>
          </p:cNvPr>
          <p:cNvPicPr>
            <a:picLocks noChangeAspect="1"/>
          </p:cNvPicPr>
          <p:nvPr/>
        </p:nvPicPr>
        <p:blipFill>
          <a:blip r:embed="rId3"/>
          <a:stretch>
            <a:fillRect/>
          </a:stretch>
        </p:blipFill>
        <p:spPr>
          <a:xfrm>
            <a:off x="7126014" y="204788"/>
            <a:ext cx="1834348" cy="1177876"/>
          </a:xfrm>
          <a:prstGeom prst="rect">
            <a:avLst/>
          </a:prstGeom>
        </p:spPr>
      </p:pic>
    </p:spTree>
    <p:extLst>
      <p:ext uri="{BB962C8B-B14F-4D97-AF65-F5344CB8AC3E}">
        <p14:creationId xmlns:p14="http://schemas.microsoft.com/office/powerpoint/2010/main" val="163010306"/>
      </p:ext>
    </p:extLst>
  </p:cSld>
  <p:clrMapOvr>
    <a:masterClrMapping/>
  </p:clrMapOvr>
</p:sld>
</file>

<file path=ppt/theme/theme1.xml><?xml version="1.0" encoding="utf-8"?>
<a:theme xmlns:a="http://schemas.openxmlformats.org/drawingml/2006/main" name="UVic Edge title 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UVic Edge content 5">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UVic Edge content 6">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UVic Edge content 7">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UVic Edge content 8">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UVic Edge content 9">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UVic Edge content 10">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6.xml><?xml version="1.0" encoding="utf-8"?>
<a:theme xmlns:a="http://schemas.openxmlformats.org/drawingml/2006/main" name="UVic Edge content 1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7.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8.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9.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UVic Edge title 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0.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UVic Edge title 3">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UVic Edge title 4">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UVic Edge title 5">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UVic Edge content 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UVic Edge content 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UVic Edge content 3">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UVic Edge content 4">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2637</TotalTime>
  <Words>3349</Words>
  <Application>Microsoft Macintosh PowerPoint</Application>
  <PresentationFormat>On-screen Show (4:3)</PresentationFormat>
  <Paragraphs>235</Paragraphs>
  <Slides>29</Slides>
  <Notes>16</Notes>
  <HiddenSlides>0</HiddenSlides>
  <MMClips>1</MMClips>
  <ScaleCrop>false</ScaleCrop>
  <HeadingPairs>
    <vt:vector size="6" baseType="variant">
      <vt:variant>
        <vt:lpstr>Fonts Used</vt:lpstr>
      </vt:variant>
      <vt:variant>
        <vt:i4>6</vt:i4>
      </vt:variant>
      <vt:variant>
        <vt:lpstr>Theme</vt:lpstr>
      </vt:variant>
      <vt:variant>
        <vt:i4>20</vt:i4>
      </vt:variant>
      <vt:variant>
        <vt:lpstr>Slide Titles</vt:lpstr>
      </vt:variant>
      <vt:variant>
        <vt:i4>29</vt:i4>
      </vt:variant>
    </vt:vector>
  </HeadingPairs>
  <TitlesOfParts>
    <vt:vector size="55" baseType="lpstr">
      <vt:lpstr>Arial</vt:lpstr>
      <vt:lpstr>Calibri</vt:lpstr>
      <vt:lpstr>Symbol</vt:lpstr>
      <vt:lpstr>Times New Roman</vt:lpstr>
      <vt:lpstr>Wingdings</vt:lpstr>
      <vt:lpstr>Wingdings 2</vt:lpstr>
      <vt:lpstr>UVic Edge title 1</vt:lpstr>
      <vt:lpstr>UVic Edge title 2</vt:lpstr>
      <vt:lpstr>UVic Edge title 3</vt:lpstr>
      <vt:lpstr>UVic Edge title 4</vt:lpstr>
      <vt:lpstr>UVic Edge title 5</vt:lpstr>
      <vt:lpstr>UVic Edge content 1</vt:lpstr>
      <vt:lpstr>UVic Edge content 2</vt:lpstr>
      <vt:lpstr>UVic Edge content 3</vt:lpstr>
      <vt:lpstr>UVic Edge content 4</vt:lpstr>
      <vt:lpstr>UVic Edge content 5</vt:lpstr>
      <vt:lpstr>UVic Edge content 6</vt:lpstr>
      <vt:lpstr>UVic Edge content 7</vt:lpstr>
      <vt:lpstr>UVic Edge content 8</vt:lpstr>
      <vt:lpstr>UVic Edge content 9</vt:lpstr>
      <vt:lpstr>UVic Edge content 10</vt:lpstr>
      <vt:lpstr>UVic Edge content 11</vt:lpstr>
      <vt:lpstr>Custom Design</vt:lpstr>
      <vt:lpstr>1_Custom Design</vt:lpstr>
      <vt:lpstr>2_Custom Design</vt:lpstr>
      <vt:lpstr>3_Custom Design</vt:lpstr>
      <vt:lpstr>PowerPoint Presentation</vt:lpstr>
      <vt:lpstr>   Human Research Ethics  at UVic   </vt:lpstr>
      <vt:lpstr>PowerPoint Presentation</vt:lpstr>
      <vt:lpstr>Dr. Julie Bull is an Inuk (NunatuKavut) researcher and educator from Happy Valley – Goose Bay, Labrador with nearly 15 years of experience in community-based participatory action research, specifically in research involving Indigenous Peoples. As an award-winning researcher, Julie is committed to bridging the gaps between western and Indigenous ways of understanding the world through the lens of research with a focus on social justice.</vt:lpstr>
      <vt:lpstr>Outline</vt:lpstr>
      <vt:lpstr>Historical context</vt:lpstr>
      <vt:lpstr>Human research ethics</vt:lpstr>
      <vt:lpstr>Canadian Research Ethics Policy  with online tutorial!</vt:lpstr>
      <vt:lpstr>Who is involved?</vt:lpstr>
      <vt:lpstr>Uvic Human Research Ethics  Forms and Guidelines</vt:lpstr>
      <vt:lpstr>Research activities requiring human ethics review &amp; approval (examples include, not limited to) </vt:lpstr>
      <vt:lpstr>Research activities exempt from human ethics review: (examples include, not limited to) </vt:lpstr>
      <vt:lpstr>As a UVic student, you need research ethics approval from UVic</vt:lpstr>
      <vt:lpstr>If you have any questions about whether you need research ethics approval and/or how to obtain research ethics approval, contact us: ethics@uvic.ca</vt:lpstr>
      <vt:lpstr>Using the RAIS system: https://www.uvic.ca/userais/ </vt:lpstr>
      <vt:lpstr>PowerPoint Presentation</vt:lpstr>
      <vt:lpstr>REVIEW PROCESS AND TIMING continued (SAVE OFTEN):</vt:lpstr>
      <vt:lpstr>Principles and Practices</vt:lpstr>
      <vt:lpstr>Additional Considerations</vt:lpstr>
      <vt:lpstr>The Three C’s:</vt:lpstr>
      <vt:lpstr>COVID-19 Considerations</vt:lpstr>
      <vt:lpstr>Questions and Discussion</vt:lpstr>
      <vt:lpstr>OLD PAPER-BASED SYSTEM</vt:lpstr>
      <vt:lpstr>HARMONIZATION:  Research Ethics BC: REBC (formerly BCEHI)</vt:lpstr>
      <vt:lpstr> HARMONIZATION: Research Ethics BC: REBC (formerly BCEHI) </vt:lpstr>
      <vt:lpstr>USE OF ANONYMIZED DATA  (OR Anonymized BIOLOGICAL MATERIALS)</vt:lpstr>
      <vt:lpstr>Research versus Quality Improvement, Quality Assurance, and Program Evaluation</vt:lpstr>
      <vt:lpstr>PowerPoint Presentation</vt:lpstr>
      <vt:lpstr>Stay tuned  contact elaine at elaberge@uvic.ca with ideas for human research ethics webinars</vt:lpstr>
    </vt:vector>
  </TitlesOfParts>
  <Company>University of Victoria Marketing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Melanie Carter</dc:creator>
  <cp:lastModifiedBy>elaine laberge</cp:lastModifiedBy>
  <cp:revision>245</cp:revision>
  <cp:lastPrinted>2020-01-20T18:43:28Z</cp:lastPrinted>
  <dcterms:created xsi:type="dcterms:W3CDTF">2013-08-20T17:34:23Z</dcterms:created>
  <dcterms:modified xsi:type="dcterms:W3CDTF">2021-01-15T01:54:18Z</dcterms:modified>
</cp:coreProperties>
</file>